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4"/>
  </p:sldMasterIdLst>
  <p:notesMasterIdLst>
    <p:notesMasterId r:id="rId7"/>
  </p:notesMasterIdLst>
  <p:sldIdLst>
    <p:sldId id="475" r:id="rId5"/>
    <p:sldId id="47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92" userDrawn="1">
          <p15:clr>
            <a:srgbClr val="A4A3A4"/>
          </p15:clr>
        </p15:guide>
        <p15:guide id="2" pos="529" userDrawn="1">
          <p15:clr>
            <a:srgbClr val="A4A3A4"/>
          </p15:clr>
        </p15:guide>
        <p15:guide id="3" orient="horz" pos="44" userDrawn="1">
          <p15:clr>
            <a:srgbClr val="A4A3A4"/>
          </p15:clr>
        </p15:guide>
        <p15:guide id="4" pos="3636" userDrawn="1">
          <p15:clr>
            <a:srgbClr val="A4A3A4"/>
          </p15:clr>
        </p15:guide>
        <p15:guide id="5" orient="horz" pos="1071" userDrawn="1">
          <p15:clr>
            <a:srgbClr val="A4A3A4"/>
          </p15:clr>
        </p15:guide>
        <p15:guide id="6" pos="406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25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8F998E-E527-4332-9E78-3BAD9697DD20}" v="33" dt="2023-02-14T11:55:33.3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108"/>
      </p:cViewPr>
      <p:guideLst>
        <p:guide orient="horz" pos="2092"/>
        <p:guide pos="529"/>
        <p:guide orient="horz" pos="44"/>
        <p:guide pos="3636"/>
        <p:guide orient="horz" pos="1071"/>
        <p:guide pos="40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29C959-8968-429A-9386-D094465CA921}" type="datetimeFigureOut">
              <a:rPr lang="en-GB" smtClean="0"/>
              <a:t>20/02/2023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1F781F-3144-4FD8-BBD6-2D38D1FA310B}" type="slidenum">
              <a:rPr lang="en-GB" smtClean="0"/>
              <a:t>‹#›</a:t>
            </a:fld>
            <a:endParaRPr lang="en-GB"/>
          </a:p>
        </p:txBody>
      </p:sp>
    </p:spTree>
    <p:extLst>
      <p:ext uri="{BB962C8B-B14F-4D97-AF65-F5344CB8AC3E}">
        <p14:creationId xmlns:p14="http://schemas.microsoft.com/office/powerpoint/2010/main" val="208454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 name="PlaceHolder 1"/>
          <p:cNvSpPr>
            <a:spLocks noGrp="1" noRot="1" noChangeAspect="1"/>
          </p:cNvSpPr>
          <p:nvPr>
            <p:ph type="sldImg"/>
          </p:nvPr>
        </p:nvSpPr>
        <p:spPr>
          <a:xfrm>
            <a:off x="685800" y="1143000"/>
            <a:ext cx="5486400" cy="3086100"/>
          </a:xfrm>
          <a:prstGeom prst="rect">
            <a:avLst/>
          </a:prstGeom>
        </p:spPr>
      </p:sp>
      <p:sp>
        <p:nvSpPr>
          <p:cNvPr id="585" name="PlaceHolder 2"/>
          <p:cNvSpPr>
            <a:spLocks noGrp="1"/>
          </p:cNvSpPr>
          <p:nvPr>
            <p:ph type="body"/>
          </p:nvPr>
        </p:nvSpPr>
        <p:spPr>
          <a:xfrm>
            <a:off x="685800" y="4400640"/>
            <a:ext cx="5484960" cy="3598920"/>
          </a:xfrm>
          <a:prstGeom prst="rect">
            <a:avLst/>
          </a:prstGeom>
        </p:spPr>
        <p:txBody>
          <a:bodyPr lIns="0" tIns="0" rIns="0" bIns="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200" b="1">
                <a:highlight>
                  <a:srgbClr val="FFFF00"/>
                </a:highlight>
              </a:rPr>
              <a:t>From Qu. 5 on Excel</a:t>
            </a:r>
          </a:p>
          <a:p>
            <a:endParaRPr lang="en-GB" sz="2000" b="0" strike="noStrike" spc="-1">
              <a:latin typeface="Arial"/>
            </a:endParaRPr>
          </a:p>
        </p:txBody>
      </p:sp>
      <p:sp>
        <p:nvSpPr>
          <p:cNvPr id="586" name="CustomShape 3"/>
          <p:cNvSpPr/>
          <p:nvPr/>
        </p:nvSpPr>
        <p:spPr>
          <a:xfrm>
            <a:off x="3884760" y="8685360"/>
            <a:ext cx="2970360" cy="457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D0E2276-B7FE-4BDD-841D-B2D5FF1A10E4}" type="slidenum">
              <a:rPr kumimoji="0" lang="en-US" sz="1200" b="0" i="0" u="none" strike="noStrike" kern="1200" cap="none" spc="-1" normalizeH="0" baseline="0" noProof="0">
                <a:ln>
                  <a:noFill/>
                </a:ln>
                <a:solidFill>
                  <a:srgbClr val="000000"/>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1" normalizeH="0" baseline="0" noProof="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332737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 name="PlaceHolder 1"/>
          <p:cNvSpPr>
            <a:spLocks noGrp="1" noRot="1" noChangeAspect="1"/>
          </p:cNvSpPr>
          <p:nvPr>
            <p:ph type="sldImg"/>
          </p:nvPr>
        </p:nvSpPr>
        <p:spPr>
          <a:xfrm>
            <a:off x="685800" y="1143000"/>
            <a:ext cx="5486400" cy="3086100"/>
          </a:xfrm>
          <a:prstGeom prst="rect">
            <a:avLst/>
          </a:prstGeom>
        </p:spPr>
      </p:sp>
      <p:sp>
        <p:nvSpPr>
          <p:cNvPr id="585" name="PlaceHolder 2"/>
          <p:cNvSpPr>
            <a:spLocks noGrp="1"/>
          </p:cNvSpPr>
          <p:nvPr>
            <p:ph type="body"/>
          </p:nvPr>
        </p:nvSpPr>
        <p:spPr>
          <a:xfrm>
            <a:off x="685800" y="4400640"/>
            <a:ext cx="5484960" cy="3598920"/>
          </a:xfrm>
          <a:prstGeom prst="rect">
            <a:avLst/>
          </a:prstGeom>
        </p:spPr>
        <p:txBody>
          <a:bodyPr lIns="0" tIns="0" rIns="0" bIns="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200" b="1">
                <a:highlight>
                  <a:srgbClr val="FFFF00"/>
                </a:highlight>
              </a:rPr>
              <a:t>From Qu. 5 on Excel</a:t>
            </a:r>
          </a:p>
          <a:p>
            <a:endParaRPr lang="en-GB" sz="2000" b="0" strike="noStrike" spc="-1">
              <a:latin typeface="Arial"/>
            </a:endParaRPr>
          </a:p>
        </p:txBody>
      </p:sp>
      <p:sp>
        <p:nvSpPr>
          <p:cNvPr id="586" name="CustomShape 3"/>
          <p:cNvSpPr/>
          <p:nvPr/>
        </p:nvSpPr>
        <p:spPr>
          <a:xfrm>
            <a:off x="3884760" y="8685360"/>
            <a:ext cx="2970360" cy="457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D0E2276-B7FE-4BDD-841D-B2D5FF1A10E4}" type="slidenum">
              <a:rPr kumimoji="0" lang="en-US" sz="1200" b="0" i="0" u="none" strike="noStrike" kern="1200" cap="none" spc="-1" normalizeH="0" baseline="0" noProof="0">
                <a:ln>
                  <a:noFill/>
                </a:ln>
                <a:solidFill>
                  <a:srgbClr val="000000"/>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1" normalizeH="0" baseline="0" noProof="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2632747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2987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27" name="PlaceHolder 1"/>
          <p:cNvSpPr>
            <a:spLocks noGrp="1"/>
          </p:cNvSpPr>
          <p:nvPr>
            <p:ph type="title"/>
          </p:nvPr>
        </p:nvSpPr>
        <p:spPr>
          <a:xfrm>
            <a:off x="838080" y="365040"/>
            <a:ext cx="10514160" cy="1324080"/>
          </a:xfrm>
          <a:prstGeom prst="rect">
            <a:avLst/>
          </a:prstGeom>
        </p:spPr>
        <p:txBody>
          <a:bodyPr lIns="0" tIns="0" rIns="0" bIns="0" anchor="ctr">
            <a:noAutofit/>
          </a:bodyPr>
          <a:lstStyle/>
          <a:p>
            <a:pPr algn="ctr"/>
            <a:endParaRPr lang="en-GB" sz="4400" b="0" strike="noStrike" spc="-1">
              <a:latin typeface="Arial"/>
            </a:endParaRPr>
          </a:p>
        </p:txBody>
      </p:sp>
      <p:sp>
        <p:nvSpPr>
          <p:cNvPr id="228" name="PlaceHolder 2"/>
          <p:cNvSpPr>
            <a:spLocks noGrp="1"/>
          </p:cNvSpPr>
          <p:nvPr>
            <p:ph type="body"/>
          </p:nvPr>
        </p:nvSpPr>
        <p:spPr>
          <a:xfrm>
            <a:off x="838080" y="1825560"/>
            <a:ext cx="601200" cy="2074680"/>
          </a:xfrm>
          <a:prstGeom prst="rect">
            <a:avLst/>
          </a:prstGeom>
        </p:spPr>
        <p:txBody>
          <a:bodyPr lIns="0" tIns="0" rIns="0" bIns="0">
            <a:normAutofit fontScale="13000"/>
          </a:bodyPr>
          <a:lstStyle/>
          <a:p>
            <a:endParaRPr lang="en-GB" sz="3200" b="0" strike="noStrike" spc="-1">
              <a:latin typeface="Arial"/>
            </a:endParaRPr>
          </a:p>
        </p:txBody>
      </p:sp>
      <p:sp>
        <p:nvSpPr>
          <p:cNvPr id="229" name="PlaceHolder 3"/>
          <p:cNvSpPr>
            <a:spLocks noGrp="1"/>
          </p:cNvSpPr>
          <p:nvPr>
            <p:ph type="body"/>
          </p:nvPr>
        </p:nvSpPr>
        <p:spPr>
          <a:xfrm>
            <a:off x="838080" y="4097880"/>
            <a:ext cx="601200" cy="2074680"/>
          </a:xfrm>
          <a:prstGeom prst="rect">
            <a:avLst/>
          </a:prstGeom>
        </p:spPr>
        <p:txBody>
          <a:bodyPr lIns="0" tIns="0" rIns="0" bIns="0">
            <a:normAutofit fontScale="13000"/>
          </a:bodyPr>
          <a:lstStyle/>
          <a:p>
            <a:endParaRPr lang="en-GB" sz="3200" b="0" strike="noStrike" spc="-1">
              <a:latin typeface="Arial"/>
            </a:endParaRPr>
          </a:p>
        </p:txBody>
      </p:sp>
    </p:spTree>
    <p:extLst>
      <p:ext uri="{BB962C8B-B14F-4D97-AF65-F5344CB8AC3E}">
        <p14:creationId xmlns:p14="http://schemas.microsoft.com/office/powerpoint/2010/main" val="290509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30" name="PlaceHolder 1"/>
          <p:cNvSpPr>
            <a:spLocks noGrp="1"/>
          </p:cNvSpPr>
          <p:nvPr>
            <p:ph type="title"/>
          </p:nvPr>
        </p:nvSpPr>
        <p:spPr>
          <a:xfrm>
            <a:off x="838080" y="365040"/>
            <a:ext cx="10514160" cy="1324080"/>
          </a:xfrm>
          <a:prstGeom prst="rect">
            <a:avLst/>
          </a:prstGeom>
        </p:spPr>
        <p:txBody>
          <a:bodyPr lIns="0" tIns="0" rIns="0" bIns="0" anchor="ctr">
            <a:noAutofit/>
          </a:bodyPr>
          <a:lstStyle/>
          <a:p>
            <a:pPr algn="ctr"/>
            <a:endParaRPr lang="en-GB" sz="4400" b="0" strike="noStrike" spc="-1">
              <a:latin typeface="Arial"/>
            </a:endParaRPr>
          </a:p>
        </p:txBody>
      </p:sp>
      <p:sp>
        <p:nvSpPr>
          <p:cNvPr id="231" name="PlaceHolder 2"/>
          <p:cNvSpPr>
            <a:spLocks noGrp="1"/>
          </p:cNvSpPr>
          <p:nvPr>
            <p:ph type="body"/>
          </p:nvPr>
        </p:nvSpPr>
        <p:spPr>
          <a:xfrm>
            <a:off x="838080" y="1825560"/>
            <a:ext cx="293040" cy="2074680"/>
          </a:xfrm>
          <a:prstGeom prst="rect">
            <a:avLst/>
          </a:prstGeom>
        </p:spPr>
        <p:txBody>
          <a:bodyPr lIns="0" tIns="0" rIns="0" bIns="0">
            <a:normAutofit fontScale="13000"/>
          </a:bodyPr>
          <a:lstStyle/>
          <a:p>
            <a:endParaRPr lang="en-GB" sz="3200" b="0" strike="noStrike" spc="-1">
              <a:latin typeface="Arial"/>
            </a:endParaRPr>
          </a:p>
        </p:txBody>
      </p:sp>
      <p:sp>
        <p:nvSpPr>
          <p:cNvPr id="232" name="PlaceHolder 3"/>
          <p:cNvSpPr>
            <a:spLocks noGrp="1"/>
          </p:cNvSpPr>
          <p:nvPr>
            <p:ph type="body"/>
          </p:nvPr>
        </p:nvSpPr>
        <p:spPr>
          <a:xfrm>
            <a:off x="1146240" y="1825560"/>
            <a:ext cx="293040" cy="2074680"/>
          </a:xfrm>
          <a:prstGeom prst="rect">
            <a:avLst/>
          </a:prstGeom>
        </p:spPr>
        <p:txBody>
          <a:bodyPr lIns="0" tIns="0" rIns="0" bIns="0">
            <a:normAutofit fontScale="13000"/>
          </a:bodyPr>
          <a:lstStyle/>
          <a:p>
            <a:endParaRPr lang="en-GB" sz="3200" b="0" strike="noStrike" spc="-1">
              <a:latin typeface="Arial"/>
            </a:endParaRPr>
          </a:p>
        </p:txBody>
      </p:sp>
      <p:sp>
        <p:nvSpPr>
          <p:cNvPr id="233" name="PlaceHolder 4"/>
          <p:cNvSpPr>
            <a:spLocks noGrp="1"/>
          </p:cNvSpPr>
          <p:nvPr>
            <p:ph type="body"/>
          </p:nvPr>
        </p:nvSpPr>
        <p:spPr>
          <a:xfrm>
            <a:off x="838080" y="4097880"/>
            <a:ext cx="293040" cy="2074680"/>
          </a:xfrm>
          <a:prstGeom prst="rect">
            <a:avLst/>
          </a:prstGeom>
        </p:spPr>
        <p:txBody>
          <a:bodyPr lIns="0" tIns="0" rIns="0" bIns="0">
            <a:normAutofit fontScale="13000"/>
          </a:bodyPr>
          <a:lstStyle/>
          <a:p>
            <a:endParaRPr lang="en-GB" sz="3200" b="0" strike="noStrike" spc="-1">
              <a:latin typeface="Arial"/>
            </a:endParaRPr>
          </a:p>
        </p:txBody>
      </p:sp>
      <p:sp>
        <p:nvSpPr>
          <p:cNvPr id="234" name="PlaceHolder 5"/>
          <p:cNvSpPr>
            <a:spLocks noGrp="1"/>
          </p:cNvSpPr>
          <p:nvPr>
            <p:ph type="body"/>
          </p:nvPr>
        </p:nvSpPr>
        <p:spPr>
          <a:xfrm>
            <a:off x="1146240" y="4097880"/>
            <a:ext cx="293040" cy="2074680"/>
          </a:xfrm>
          <a:prstGeom prst="rect">
            <a:avLst/>
          </a:prstGeom>
        </p:spPr>
        <p:txBody>
          <a:bodyPr lIns="0" tIns="0" rIns="0" bIns="0">
            <a:normAutofit fontScale="13000"/>
          </a:bodyPr>
          <a:lstStyle/>
          <a:p>
            <a:endParaRPr lang="en-GB" sz="3200" b="0" strike="noStrike" spc="-1">
              <a:latin typeface="Arial"/>
            </a:endParaRPr>
          </a:p>
        </p:txBody>
      </p:sp>
    </p:spTree>
    <p:extLst>
      <p:ext uri="{BB962C8B-B14F-4D97-AF65-F5344CB8AC3E}">
        <p14:creationId xmlns:p14="http://schemas.microsoft.com/office/powerpoint/2010/main" val="2640832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35" name="PlaceHolder 1"/>
          <p:cNvSpPr>
            <a:spLocks noGrp="1"/>
          </p:cNvSpPr>
          <p:nvPr>
            <p:ph type="title"/>
          </p:nvPr>
        </p:nvSpPr>
        <p:spPr>
          <a:xfrm>
            <a:off x="838080" y="365040"/>
            <a:ext cx="10514160" cy="1324080"/>
          </a:xfrm>
          <a:prstGeom prst="rect">
            <a:avLst/>
          </a:prstGeom>
        </p:spPr>
        <p:txBody>
          <a:bodyPr lIns="0" tIns="0" rIns="0" bIns="0" anchor="ctr">
            <a:noAutofit/>
          </a:bodyPr>
          <a:lstStyle/>
          <a:p>
            <a:pPr algn="ctr"/>
            <a:endParaRPr lang="en-GB" sz="4400" b="0" strike="noStrike" spc="-1">
              <a:latin typeface="Arial"/>
            </a:endParaRPr>
          </a:p>
        </p:txBody>
      </p:sp>
      <p:sp>
        <p:nvSpPr>
          <p:cNvPr id="236" name="PlaceHolder 2"/>
          <p:cNvSpPr>
            <a:spLocks noGrp="1"/>
          </p:cNvSpPr>
          <p:nvPr>
            <p:ph type="body"/>
          </p:nvPr>
        </p:nvSpPr>
        <p:spPr>
          <a:xfrm>
            <a:off x="838080" y="1825560"/>
            <a:ext cx="193320" cy="2074680"/>
          </a:xfrm>
          <a:prstGeom prst="rect">
            <a:avLst/>
          </a:prstGeom>
        </p:spPr>
        <p:txBody>
          <a:bodyPr lIns="0" tIns="0" rIns="0" bIns="0">
            <a:normAutofit fontScale="13000"/>
          </a:bodyPr>
          <a:lstStyle/>
          <a:p>
            <a:endParaRPr lang="en-GB" sz="3200" b="0" strike="noStrike" spc="-1">
              <a:latin typeface="Arial"/>
            </a:endParaRPr>
          </a:p>
        </p:txBody>
      </p:sp>
      <p:sp>
        <p:nvSpPr>
          <p:cNvPr id="237" name="PlaceHolder 3"/>
          <p:cNvSpPr>
            <a:spLocks noGrp="1"/>
          </p:cNvSpPr>
          <p:nvPr>
            <p:ph type="body"/>
          </p:nvPr>
        </p:nvSpPr>
        <p:spPr>
          <a:xfrm>
            <a:off x="1041480" y="1825560"/>
            <a:ext cx="193320" cy="2074680"/>
          </a:xfrm>
          <a:prstGeom prst="rect">
            <a:avLst/>
          </a:prstGeom>
        </p:spPr>
        <p:txBody>
          <a:bodyPr lIns="0" tIns="0" rIns="0" bIns="0">
            <a:normAutofit fontScale="13000"/>
          </a:bodyPr>
          <a:lstStyle/>
          <a:p>
            <a:endParaRPr lang="en-GB" sz="3200" b="0" strike="noStrike" spc="-1">
              <a:latin typeface="Arial"/>
            </a:endParaRPr>
          </a:p>
        </p:txBody>
      </p:sp>
      <p:sp>
        <p:nvSpPr>
          <p:cNvPr id="238" name="PlaceHolder 4"/>
          <p:cNvSpPr>
            <a:spLocks noGrp="1"/>
          </p:cNvSpPr>
          <p:nvPr>
            <p:ph type="body"/>
          </p:nvPr>
        </p:nvSpPr>
        <p:spPr>
          <a:xfrm>
            <a:off x="1244880" y="1825560"/>
            <a:ext cx="193320" cy="2074680"/>
          </a:xfrm>
          <a:prstGeom prst="rect">
            <a:avLst/>
          </a:prstGeom>
        </p:spPr>
        <p:txBody>
          <a:bodyPr lIns="0" tIns="0" rIns="0" bIns="0">
            <a:normAutofit fontScale="13000"/>
          </a:bodyPr>
          <a:lstStyle/>
          <a:p>
            <a:endParaRPr lang="en-GB" sz="3200" b="0" strike="noStrike" spc="-1">
              <a:latin typeface="Arial"/>
            </a:endParaRPr>
          </a:p>
        </p:txBody>
      </p:sp>
      <p:sp>
        <p:nvSpPr>
          <p:cNvPr id="239" name="PlaceHolder 5"/>
          <p:cNvSpPr>
            <a:spLocks noGrp="1"/>
          </p:cNvSpPr>
          <p:nvPr>
            <p:ph type="body"/>
          </p:nvPr>
        </p:nvSpPr>
        <p:spPr>
          <a:xfrm>
            <a:off x="838080" y="4097880"/>
            <a:ext cx="193320" cy="2074680"/>
          </a:xfrm>
          <a:prstGeom prst="rect">
            <a:avLst/>
          </a:prstGeom>
        </p:spPr>
        <p:txBody>
          <a:bodyPr lIns="0" tIns="0" rIns="0" bIns="0">
            <a:normAutofit fontScale="13000"/>
          </a:bodyPr>
          <a:lstStyle/>
          <a:p>
            <a:endParaRPr lang="en-GB" sz="3200" b="0" strike="noStrike" spc="-1">
              <a:latin typeface="Arial"/>
            </a:endParaRPr>
          </a:p>
        </p:txBody>
      </p:sp>
      <p:sp>
        <p:nvSpPr>
          <p:cNvPr id="240" name="PlaceHolder 6"/>
          <p:cNvSpPr>
            <a:spLocks noGrp="1"/>
          </p:cNvSpPr>
          <p:nvPr>
            <p:ph type="body"/>
          </p:nvPr>
        </p:nvSpPr>
        <p:spPr>
          <a:xfrm>
            <a:off x="1041480" y="4097880"/>
            <a:ext cx="193320" cy="2074680"/>
          </a:xfrm>
          <a:prstGeom prst="rect">
            <a:avLst/>
          </a:prstGeom>
        </p:spPr>
        <p:txBody>
          <a:bodyPr lIns="0" tIns="0" rIns="0" bIns="0">
            <a:normAutofit fontScale="13000"/>
          </a:bodyPr>
          <a:lstStyle/>
          <a:p>
            <a:endParaRPr lang="en-GB" sz="3200" b="0" strike="noStrike" spc="-1">
              <a:latin typeface="Arial"/>
            </a:endParaRPr>
          </a:p>
        </p:txBody>
      </p:sp>
      <p:sp>
        <p:nvSpPr>
          <p:cNvPr id="241" name="PlaceHolder 7"/>
          <p:cNvSpPr>
            <a:spLocks noGrp="1"/>
          </p:cNvSpPr>
          <p:nvPr>
            <p:ph type="body"/>
          </p:nvPr>
        </p:nvSpPr>
        <p:spPr>
          <a:xfrm>
            <a:off x="1244880" y="4097880"/>
            <a:ext cx="193320" cy="2074680"/>
          </a:xfrm>
          <a:prstGeom prst="rect">
            <a:avLst/>
          </a:prstGeom>
        </p:spPr>
        <p:txBody>
          <a:bodyPr lIns="0" tIns="0" rIns="0" bIns="0">
            <a:normAutofit fontScale="13000"/>
          </a:bodyPr>
          <a:lstStyle/>
          <a:p>
            <a:endParaRPr lang="en-GB" sz="3200" b="0" strike="noStrike" spc="-1">
              <a:latin typeface="Arial"/>
            </a:endParaRPr>
          </a:p>
        </p:txBody>
      </p:sp>
    </p:spTree>
    <p:extLst>
      <p:ext uri="{BB962C8B-B14F-4D97-AF65-F5344CB8AC3E}">
        <p14:creationId xmlns:p14="http://schemas.microsoft.com/office/powerpoint/2010/main" val="1416838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06" name="PlaceHolder 1"/>
          <p:cNvSpPr>
            <a:spLocks noGrp="1"/>
          </p:cNvSpPr>
          <p:nvPr>
            <p:ph type="title"/>
          </p:nvPr>
        </p:nvSpPr>
        <p:spPr>
          <a:xfrm>
            <a:off x="838080" y="365040"/>
            <a:ext cx="10514160" cy="1324080"/>
          </a:xfrm>
          <a:prstGeom prst="rect">
            <a:avLst/>
          </a:prstGeom>
        </p:spPr>
        <p:txBody>
          <a:bodyPr lIns="0" tIns="0" rIns="0" bIns="0" anchor="ctr">
            <a:noAutofit/>
          </a:bodyPr>
          <a:lstStyle/>
          <a:p>
            <a:pPr algn="ctr"/>
            <a:endParaRPr lang="en-GB" sz="4400" b="0" strike="noStrike" spc="-1">
              <a:latin typeface="Arial"/>
            </a:endParaRPr>
          </a:p>
        </p:txBody>
      </p:sp>
      <p:sp>
        <p:nvSpPr>
          <p:cNvPr id="207" name="PlaceHolder 2"/>
          <p:cNvSpPr>
            <a:spLocks noGrp="1"/>
          </p:cNvSpPr>
          <p:nvPr>
            <p:ph type="subTitle"/>
          </p:nvPr>
        </p:nvSpPr>
        <p:spPr>
          <a:xfrm>
            <a:off x="838080" y="1825560"/>
            <a:ext cx="601200" cy="4349880"/>
          </a:xfrm>
          <a:prstGeom prst="rect">
            <a:avLst/>
          </a:prstGeom>
        </p:spPr>
        <p:txBody>
          <a:bodyPr lIns="0" tIns="0" rIns="0" bIns="0" anchor="ctr">
            <a:noAutofit/>
          </a:bodyPr>
          <a:lstStyle/>
          <a:p>
            <a:pPr algn="ctr"/>
            <a:endParaRPr lang="en-GB" sz="3200" b="0" strike="noStrike" spc="-1">
              <a:latin typeface="Arial"/>
            </a:endParaRPr>
          </a:p>
        </p:txBody>
      </p:sp>
    </p:spTree>
    <p:extLst>
      <p:ext uri="{BB962C8B-B14F-4D97-AF65-F5344CB8AC3E}">
        <p14:creationId xmlns:p14="http://schemas.microsoft.com/office/powerpoint/2010/main" val="2975182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838080" y="365040"/>
            <a:ext cx="10514160" cy="1324080"/>
          </a:xfrm>
          <a:prstGeom prst="rect">
            <a:avLst/>
          </a:prstGeom>
        </p:spPr>
        <p:txBody>
          <a:bodyPr lIns="0" tIns="0" rIns="0" bIns="0" anchor="ctr">
            <a:noAutofit/>
          </a:bodyPr>
          <a:lstStyle/>
          <a:p>
            <a:pPr algn="ctr"/>
            <a:endParaRPr lang="en-GB" sz="4400" b="0" strike="noStrike" spc="-1">
              <a:latin typeface="Arial"/>
            </a:endParaRPr>
          </a:p>
        </p:txBody>
      </p:sp>
      <p:sp>
        <p:nvSpPr>
          <p:cNvPr id="209" name="PlaceHolder 2"/>
          <p:cNvSpPr>
            <a:spLocks noGrp="1"/>
          </p:cNvSpPr>
          <p:nvPr>
            <p:ph type="body"/>
          </p:nvPr>
        </p:nvSpPr>
        <p:spPr>
          <a:xfrm>
            <a:off x="838080" y="1825560"/>
            <a:ext cx="601200" cy="4349880"/>
          </a:xfrm>
          <a:prstGeom prst="rect">
            <a:avLst/>
          </a:prstGeom>
        </p:spPr>
        <p:txBody>
          <a:bodyPr lIns="0" tIns="0" rIns="0" bIns="0">
            <a:normAutofit fontScale="42000"/>
          </a:bodyPr>
          <a:lstStyle/>
          <a:p>
            <a:endParaRPr lang="en-GB" sz="3200" b="0" strike="noStrike" spc="-1">
              <a:latin typeface="Arial"/>
            </a:endParaRPr>
          </a:p>
        </p:txBody>
      </p:sp>
    </p:spTree>
    <p:extLst>
      <p:ext uri="{BB962C8B-B14F-4D97-AF65-F5344CB8AC3E}">
        <p14:creationId xmlns:p14="http://schemas.microsoft.com/office/powerpoint/2010/main" val="2831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10" name="PlaceHolder 1"/>
          <p:cNvSpPr>
            <a:spLocks noGrp="1"/>
          </p:cNvSpPr>
          <p:nvPr>
            <p:ph type="title"/>
          </p:nvPr>
        </p:nvSpPr>
        <p:spPr>
          <a:xfrm>
            <a:off x="838080" y="365040"/>
            <a:ext cx="10514160" cy="1324080"/>
          </a:xfrm>
          <a:prstGeom prst="rect">
            <a:avLst/>
          </a:prstGeom>
        </p:spPr>
        <p:txBody>
          <a:bodyPr lIns="0" tIns="0" rIns="0" bIns="0" anchor="ctr">
            <a:noAutofit/>
          </a:bodyPr>
          <a:lstStyle/>
          <a:p>
            <a:pPr algn="ctr"/>
            <a:endParaRPr lang="en-GB" sz="4400" b="0" strike="noStrike" spc="-1">
              <a:latin typeface="Arial"/>
            </a:endParaRPr>
          </a:p>
        </p:txBody>
      </p:sp>
      <p:sp>
        <p:nvSpPr>
          <p:cNvPr id="211" name="PlaceHolder 2"/>
          <p:cNvSpPr>
            <a:spLocks noGrp="1"/>
          </p:cNvSpPr>
          <p:nvPr>
            <p:ph type="body"/>
          </p:nvPr>
        </p:nvSpPr>
        <p:spPr>
          <a:xfrm>
            <a:off x="838080" y="1825560"/>
            <a:ext cx="293040" cy="4349880"/>
          </a:xfrm>
          <a:prstGeom prst="rect">
            <a:avLst/>
          </a:prstGeom>
        </p:spPr>
        <p:txBody>
          <a:bodyPr lIns="0" tIns="0" rIns="0" bIns="0">
            <a:normAutofit fontScale="42000"/>
          </a:bodyPr>
          <a:lstStyle/>
          <a:p>
            <a:endParaRPr lang="en-GB" sz="3200" b="0" strike="noStrike" spc="-1">
              <a:latin typeface="Arial"/>
            </a:endParaRPr>
          </a:p>
        </p:txBody>
      </p:sp>
      <p:sp>
        <p:nvSpPr>
          <p:cNvPr id="212" name="PlaceHolder 3"/>
          <p:cNvSpPr>
            <a:spLocks noGrp="1"/>
          </p:cNvSpPr>
          <p:nvPr>
            <p:ph type="body"/>
          </p:nvPr>
        </p:nvSpPr>
        <p:spPr>
          <a:xfrm>
            <a:off x="1146240" y="1825560"/>
            <a:ext cx="293040" cy="4349880"/>
          </a:xfrm>
          <a:prstGeom prst="rect">
            <a:avLst/>
          </a:prstGeom>
        </p:spPr>
        <p:txBody>
          <a:bodyPr lIns="0" tIns="0" rIns="0" bIns="0">
            <a:normAutofit fontScale="42000"/>
          </a:bodyPr>
          <a:lstStyle/>
          <a:p>
            <a:endParaRPr lang="en-GB" sz="3200" b="0" strike="noStrike" spc="-1">
              <a:latin typeface="Arial"/>
            </a:endParaRPr>
          </a:p>
        </p:txBody>
      </p:sp>
    </p:spTree>
    <p:extLst>
      <p:ext uri="{BB962C8B-B14F-4D97-AF65-F5344CB8AC3E}">
        <p14:creationId xmlns:p14="http://schemas.microsoft.com/office/powerpoint/2010/main" val="517660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13" name="PlaceHolder 1"/>
          <p:cNvSpPr>
            <a:spLocks noGrp="1"/>
          </p:cNvSpPr>
          <p:nvPr>
            <p:ph type="title"/>
          </p:nvPr>
        </p:nvSpPr>
        <p:spPr>
          <a:xfrm>
            <a:off x="838080" y="365040"/>
            <a:ext cx="10514160" cy="1324080"/>
          </a:xfrm>
          <a:prstGeom prst="rect">
            <a:avLst/>
          </a:prstGeom>
        </p:spPr>
        <p:txBody>
          <a:bodyPr lIns="0" tIns="0" rIns="0" bIns="0" anchor="ctr">
            <a:noAutofit/>
          </a:bodyPr>
          <a:lstStyle/>
          <a:p>
            <a:pPr algn="ctr"/>
            <a:endParaRPr lang="en-GB" sz="4400" b="0" strike="noStrike" spc="-1">
              <a:latin typeface="Arial"/>
            </a:endParaRPr>
          </a:p>
        </p:txBody>
      </p:sp>
    </p:spTree>
    <p:extLst>
      <p:ext uri="{BB962C8B-B14F-4D97-AF65-F5344CB8AC3E}">
        <p14:creationId xmlns:p14="http://schemas.microsoft.com/office/powerpoint/2010/main" val="1560804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14" name="PlaceHolder 1"/>
          <p:cNvSpPr>
            <a:spLocks noGrp="1"/>
          </p:cNvSpPr>
          <p:nvPr>
            <p:ph type="subTitle"/>
          </p:nvPr>
        </p:nvSpPr>
        <p:spPr>
          <a:xfrm>
            <a:off x="838080" y="365040"/>
            <a:ext cx="10514160" cy="6139080"/>
          </a:xfrm>
          <a:prstGeom prst="rect">
            <a:avLst/>
          </a:prstGeom>
        </p:spPr>
        <p:txBody>
          <a:bodyPr lIns="0" tIns="0" rIns="0" bIns="0" anchor="ctr">
            <a:noAutofit/>
          </a:bodyPr>
          <a:lstStyle/>
          <a:p>
            <a:pPr algn="ctr"/>
            <a:endParaRPr lang="en-GB" sz="3200" b="0" strike="noStrike" spc="-1">
              <a:latin typeface="Arial"/>
            </a:endParaRPr>
          </a:p>
        </p:txBody>
      </p:sp>
    </p:spTree>
    <p:extLst>
      <p:ext uri="{BB962C8B-B14F-4D97-AF65-F5344CB8AC3E}">
        <p14:creationId xmlns:p14="http://schemas.microsoft.com/office/powerpoint/2010/main" val="2449689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15" name="PlaceHolder 1"/>
          <p:cNvSpPr>
            <a:spLocks noGrp="1"/>
          </p:cNvSpPr>
          <p:nvPr>
            <p:ph type="title"/>
          </p:nvPr>
        </p:nvSpPr>
        <p:spPr>
          <a:xfrm>
            <a:off x="838080" y="365040"/>
            <a:ext cx="10514160" cy="1324080"/>
          </a:xfrm>
          <a:prstGeom prst="rect">
            <a:avLst/>
          </a:prstGeom>
        </p:spPr>
        <p:txBody>
          <a:bodyPr lIns="0" tIns="0" rIns="0" bIns="0" anchor="ctr">
            <a:noAutofit/>
          </a:bodyPr>
          <a:lstStyle/>
          <a:p>
            <a:pPr algn="ctr"/>
            <a:endParaRPr lang="en-GB" sz="4400" b="0" strike="noStrike" spc="-1">
              <a:latin typeface="Arial"/>
            </a:endParaRPr>
          </a:p>
        </p:txBody>
      </p:sp>
      <p:sp>
        <p:nvSpPr>
          <p:cNvPr id="216" name="PlaceHolder 2"/>
          <p:cNvSpPr>
            <a:spLocks noGrp="1"/>
          </p:cNvSpPr>
          <p:nvPr>
            <p:ph type="body"/>
          </p:nvPr>
        </p:nvSpPr>
        <p:spPr>
          <a:xfrm>
            <a:off x="838080" y="1825560"/>
            <a:ext cx="293040" cy="2074680"/>
          </a:xfrm>
          <a:prstGeom prst="rect">
            <a:avLst/>
          </a:prstGeom>
        </p:spPr>
        <p:txBody>
          <a:bodyPr lIns="0" tIns="0" rIns="0" bIns="0">
            <a:normAutofit fontScale="13000"/>
          </a:bodyPr>
          <a:lstStyle/>
          <a:p>
            <a:endParaRPr lang="en-GB" sz="3200" b="0" strike="noStrike" spc="-1">
              <a:latin typeface="Arial"/>
            </a:endParaRPr>
          </a:p>
        </p:txBody>
      </p:sp>
      <p:sp>
        <p:nvSpPr>
          <p:cNvPr id="217" name="PlaceHolder 3"/>
          <p:cNvSpPr>
            <a:spLocks noGrp="1"/>
          </p:cNvSpPr>
          <p:nvPr>
            <p:ph type="body"/>
          </p:nvPr>
        </p:nvSpPr>
        <p:spPr>
          <a:xfrm>
            <a:off x="1146240" y="1825560"/>
            <a:ext cx="293040" cy="4349880"/>
          </a:xfrm>
          <a:prstGeom prst="rect">
            <a:avLst/>
          </a:prstGeom>
        </p:spPr>
        <p:txBody>
          <a:bodyPr lIns="0" tIns="0" rIns="0" bIns="0">
            <a:normAutofit fontScale="42000"/>
          </a:bodyPr>
          <a:lstStyle/>
          <a:p>
            <a:endParaRPr lang="en-GB" sz="3200" b="0" strike="noStrike" spc="-1">
              <a:latin typeface="Arial"/>
            </a:endParaRPr>
          </a:p>
        </p:txBody>
      </p:sp>
      <p:sp>
        <p:nvSpPr>
          <p:cNvPr id="218" name="PlaceHolder 4"/>
          <p:cNvSpPr>
            <a:spLocks noGrp="1"/>
          </p:cNvSpPr>
          <p:nvPr>
            <p:ph type="body"/>
          </p:nvPr>
        </p:nvSpPr>
        <p:spPr>
          <a:xfrm>
            <a:off x="838080" y="4097880"/>
            <a:ext cx="293040" cy="2074680"/>
          </a:xfrm>
          <a:prstGeom prst="rect">
            <a:avLst/>
          </a:prstGeom>
        </p:spPr>
        <p:txBody>
          <a:bodyPr lIns="0" tIns="0" rIns="0" bIns="0">
            <a:normAutofit fontScale="13000"/>
          </a:bodyPr>
          <a:lstStyle/>
          <a:p>
            <a:endParaRPr lang="en-GB" sz="3200" b="0" strike="noStrike" spc="-1">
              <a:latin typeface="Arial"/>
            </a:endParaRPr>
          </a:p>
        </p:txBody>
      </p:sp>
    </p:spTree>
    <p:extLst>
      <p:ext uri="{BB962C8B-B14F-4D97-AF65-F5344CB8AC3E}">
        <p14:creationId xmlns:p14="http://schemas.microsoft.com/office/powerpoint/2010/main" val="1303203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838080" y="365040"/>
            <a:ext cx="10514160" cy="1324080"/>
          </a:xfrm>
          <a:prstGeom prst="rect">
            <a:avLst/>
          </a:prstGeom>
        </p:spPr>
        <p:txBody>
          <a:bodyPr lIns="0" tIns="0" rIns="0" bIns="0" anchor="ctr">
            <a:noAutofit/>
          </a:bodyPr>
          <a:lstStyle/>
          <a:p>
            <a:pPr algn="ctr"/>
            <a:endParaRPr lang="en-GB" sz="4400" b="0" strike="noStrike" spc="-1">
              <a:latin typeface="Arial"/>
            </a:endParaRPr>
          </a:p>
        </p:txBody>
      </p:sp>
      <p:sp>
        <p:nvSpPr>
          <p:cNvPr id="220" name="PlaceHolder 2"/>
          <p:cNvSpPr>
            <a:spLocks noGrp="1"/>
          </p:cNvSpPr>
          <p:nvPr>
            <p:ph type="body"/>
          </p:nvPr>
        </p:nvSpPr>
        <p:spPr>
          <a:xfrm>
            <a:off x="838080" y="1825560"/>
            <a:ext cx="293040" cy="4349880"/>
          </a:xfrm>
          <a:prstGeom prst="rect">
            <a:avLst/>
          </a:prstGeom>
        </p:spPr>
        <p:txBody>
          <a:bodyPr lIns="0" tIns="0" rIns="0" bIns="0">
            <a:normAutofit fontScale="42000"/>
          </a:bodyPr>
          <a:lstStyle/>
          <a:p>
            <a:endParaRPr lang="en-GB" sz="3200" b="0" strike="noStrike" spc="-1">
              <a:latin typeface="Arial"/>
            </a:endParaRPr>
          </a:p>
        </p:txBody>
      </p:sp>
      <p:sp>
        <p:nvSpPr>
          <p:cNvPr id="221" name="PlaceHolder 3"/>
          <p:cNvSpPr>
            <a:spLocks noGrp="1"/>
          </p:cNvSpPr>
          <p:nvPr>
            <p:ph type="body"/>
          </p:nvPr>
        </p:nvSpPr>
        <p:spPr>
          <a:xfrm>
            <a:off x="1146240" y="1825560"/>
            <a:ext cx="293040" cy="2074680"/>
          </a:xfrm>
          <a:prstGeom prst="rect">
            <a:avLst/>
          </a:prstGeom>
        </p:spPr>
        <p:txBody>
          <a:bodyPr lIns="0" tIns="0" rIns="0" bIns="0">
            <a:normAutofit fontScale="13000"/>
          </a:bodyPr>
          <a:lstStyle/>
          <a:p>
            <a:endParaRPr lang="en-GB" sz="3200" b="0" strike="noStrike" spc="-1">
              <a:latin typeface="Arial"/>
            </a:endParaRPr>
          </a:p>
        </p:txBody>
      </p:sp>
      <p:sp>
        <p:nvSpPr>
          <p:cNvPr id="222" name="PlaceHolder 4"/>
          <p:cNvSpPr>
            <a:spLocks noGrp="1"/>
          </p:cNvSpPr>
          <p:nvPr>
            <p:ph type="body"/>
          </p:nvPr>
        </p:nvSpPr>
        <p:spPr>
          <a:xfrm>
            <a:off x="1146240" y="4097880"/>
            <a:ext cx="293040" cy="2074680"/>
          </a:xfrm>
          <a:prstGeom prst="rect">
            <a:avLst/>
          </a:prstGeom>
        </p:spPr>
        <p:txBody>
          <a:bodyPr lIns="0" tIns="0" rIns="0" bIns="0">
            <a:normAutofit fontScale="13000"/>
          </a:bodyPr>
          <a:lstStyle/>
          <a:p>
            <a:endParaRPr lang="en-GB" sz="3200" b="0" strike="noStrike" spc="-1">
              <a:latin typeface="Arial"/>
            </a:endParaRPr>
          </a:p>
        </p:txBody>
      </p:sp>
    </p:spTree>
    <p:extLst>
      <p:ext uri="{BB962C8B-B14F-4D97-AF65-F5344CB8AC3E}">
        <p14:creationId xmlns:p14="http://schemas.microsoft.com/office/powerpoint/2010/main" val="3137457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3" name="PlaceHolder 1"/>
          <p:cNvSpPr>
            <a:spLocks noGrp="1"/>
          </p:cNvSpPr>
          <p:nvPr>
            <p:ph type="title"/>
          </p:nvPr>
        </p:nvSpPr>
        <p:spPr>
          <a:xfrm>
            <a:off x="838080" y="365040"/>
            <a:ext cx="10514160" cy="1324080"/>
          </a:xfrm>
          <a:prstGeom prst="rect">
            <a:avLst/>
          </a:prstGeom>
        </p:spPr>
        <p:txBody>
          <a:bodyPr lIns="0" tIns="0" rIns="0" bIns="0" anchor="ctr">
            <a:noAutofit/>
          </a:bodyPr>
          <a:lstStyle/>
          <a:p>
            <a:pPr algn="ctr"/>
            <a:endParaRPr lang="en-GB" sz="4400" b="0" strike="noStrike" spc="-1">
              <a:latin typeface="Arial"/>
            </a:endParaRPr>
          </a:p>
        </p:txBody>
      </p:sp>
      <p:sp>
        <p:nvSpPr>
          <p:cNvPr id="224" name="PlaceHolder 2"/>
          <p:cNvSpPr>
            <a:spLocks noGrp="1"/>
          </p:cNvSpPr>
          <p:nvPr>
            <p:ph type="body"/>
          </p:nvPr>
        </p:nvSpPr>
        <p:spPr>
          <a:xfrm>
            <a:off x="838080" y="1825560"/>
            <a:ext cx="293040" cy="2074680"/>
          </a:xfrm>
          <a:prstGeom prst="rect">
            <a:avLst/>
          </a:prstGeom>
        </p:spPr>
        <p:txBody>
          <a:bodyPr lIns="0" tIns="0" rIns="0" bIns="0">
            <a:normAutofit fontScale="13000"/>
          </a:bodyPr>
          <a:lstStyle/>
          <a:p>
            <a:endParaRPr lang="en-GB" sz="3200" b="0" strike="noStrike" spc="-1">
              <a:latin typeface="Arial"/>
            </a:endParaRPr>
          </a:p>
        </p:txBody>
      </p:sp>
      <p:sp>
        <p:nvSpPr>
          <p:cNvPr id="225" name="PlaceHolder 3"/>
          <p:cNvSpPr>
            <a:spLocks noGrp="1"/>
          </p:cNvSpPr>
          <p:nvPr>
            <p:ph type="body"/>
          </p:nvPr>
        </p:nvSpPr>
        <p:spPr>
          <a:xfrm>
            <a:off x="1146240" y="1825560"/>
            <a:ext cx="293040" cy="2074680"/>
          </a:xfrm>
          <a:prstGeom prst="rect">
            <a:avLst/>
          </a:prstGeom>
        </p:spPr>
        <p:txBody>
          <a:bodyPr lIns="0" tIns="0" rIns="0" bIns="0">
            <a:normAutofit fontScale="13000"/>
          </a:bodyPr>
          <a:lstStyle/>
          <a:p>
            <a:endParaRPr lang="en-GB" sz="3200" b="0" strike="noStrike" spc="-1">
              <a:latin typeface="Arial"/>
            </a:endParaRPr>
          </a:p>
        </p:txBody>
      </p:sp>
      <p:sp>
        <p:nvSpPr>
          <p:cNvPr id="226" name="PlaceHolder 4"/>
          <p:cNvSpPr>
            <a:spLocks noGrp="1"/>
          </p:cNvSpPr>
          <p:nvPr>
            <p:ph type="body"/>
          </p:nvPr>
        </p:nvSpPr>
        <p:spPr>
          <a:xfrm>
            <a:off x="838080" y="4097880"/>
            <a:ext cx="601200" cy="2074680"/>
          </a:xfrm>
          <a:prstGeom prst="rect">
            <a:avLst/>
          </a:prstGeom>
        </p:spPr>
        <p:txBody>
          <a:bodyPr lIns="0" tIns="0" rIns="0" bIns="0">
            <a:normAutofit fontScale="13000"/>
          </a:bodyPr>
          <a:lstStyle/>
          <a:p>
            <a:endParaRPr lang="en-GB" sz="3200" b="0" strike="noStrike" spc="-1">
              <a:latin typeface="Arial"/>
            </a:endParaRPr>
          </a:p>
        </p:txBody>
      </p:sp>
    </p:spTree>
    <p:extLst>
      <p:ext uri="{BB962C8B-B14F-4D97-AF65-F5344CB8AC3E}">
        <p14:creationId xmlns:p14="http://schemas.microsoft.com/office/powerpoint/2010/main" val="1506825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2" name="CustomShape 1"/>
          <p:cNvSpPr/>
          <p:nvPr/>
        </p:nvSpPr>
        <p:spPr>
          <a:xfrm>
            <a:off x="838080" y="1354680"/>
            <a:ext cx="10512360" cy="48960"/>
          </a:xfrm>
          <a:prstGeom prst="rect">
            <a:avLst/>
          </a:prstGeom>
          <a:solidFill>
            <a:srgbClr val="A6CE39"/>
          </a:solidFill>
          <a:ln>
            <a:noFill/>
          </a:ln>
        </p:spPr>
        <p:style>
          <a:lnRef idx="2">
            <a:schemeClr val="accent1">
              <a:shade val="50000"/>
            </a:schemeClr>
          </a:lnRef>
          <a:fillRef idx="1">
            <a:schemeClr val="accent1"/>
          </a:fillRef>
          <a:effectRef idx="0">
            <a:schemeClr val="accent1"/>
          </a:effectRef>
          <a:fontRef idx="minor"/>
        </p:style>
      </p:sp>
      <p:pic>
        <p:nvPicPr>
          <p:cNvPr id="203" name="Picture 9" descr="Logo, company name&#10;&#10;Description automatically generated"/>
          <p:cNvPicPr/>
          <p:nvPr/>
        </p:nvPicPr>
        <p:blipFill>
          <a:blip r:embed="rId14"/>
          <a:stretch/>
        </p:blipFill>
        <p:spPr>
          <a:xfrm>
            <a:off x="171000" y="5936760"/>
            <a:ext cx="663840" cy="666360"/>
          </a:xfrm>
          <a:prstGeom prst="rect">
            <a:avLst/>
          </a:prstGeom>
          <a:ln>
            <a:noFill/>
          </a:ln>
        </p:spPr>
      </p:pic>
      <p:sp>
        <p:nvSpPr>
          <p:cNvPr id="204" name="PlaceHolder 2"/>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en-GB" sz="4400" b="0" strike="noStrike" spc="-1">
                <a:latin typeface="Arial"/>
              </a:rPr>
              <a:t>Click to edit the title text format</a:t>
            </a:r>
          </a:p>
        </p:txBody>
      </p:sp>
      <p:sp>
        <p:nvSpPr>
          <p:cNvPr id="205" name="PlaceHolder 3"/>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GB"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GB" sz="2800" b="0" strike="noStrike" spc="-1">
                <a:latin typeface="Arial"/>
              </a:rPr>
              <a:t>Second Outline Level</a:t>
            </a:r>
          </a:p>
          <a:p>
            <a:pPr marL="1296000" lvl="2" indent="-288000">
              <a:spcBef>
                <a:spcPts val="850"/>
              </a:spcBef>
              <a:buClr>
                <a:srgbClr val="000000"/>
              </a:buClr>
              <a:buSzPct val="45000"/>
              <a:buFont typeface="Wingdings" charset="2"/>
              <a:buChar char=""/>
            </a:pPr>
            <a:r>
              <a:rPr lang="en-GB" sz="2400" b="0" strike="noStrike" spc="-1">
                <a:latin typeface="Arial"/>
              </a:rPr>
              <a:t>Third Outline Level</a:t>
            </a:r>
          </a:p>
          <a:p>
            <a:pPr marL="1728000" lvl="3" indent="-216000">
              <a:spcBef>
                <a:spcPts val="567"/>
              </a:spcBef>
              <a:buClr>
                <a:srgbClr val="000000"/>
              </a:buClr>
              <a:buSzPct val="75000"/>
              <a:buFont typeface="Symbol" charset="2"/>
              <a:buChar char=""/>
            </a:pPr>
            <a:r>
              <a:rPr lang="en-GB" sz="2000" b="0" strike="noStrike" spc="-1">
                <a:latin typeface="Arial"/>
              </a:rPr>
              <a:t>Fourth Outline Level</a:t>
            </a:r>
          </a:p>
          <a:p>
            <a:pPr marL="2160000" lvl="4" indent="-216000">
              <a:spcBef>
                <a:spcPts val="283"/>
              </a:spcBef>
              <a:buClr>
                <a:srgbClr val="000000"/>
              </a:buClr>
              <a:buSzPct val="45000"/>
              <a:buFont typeface="Wingdings" charset="2"/>
              <a:buChar char=""/>
            </a:pPr>
            <a:r>
              <a:rPr lang="en-GB" sz="2000" b="0" strike="noStrike" spc="-1">
                <a:latin typeface="Arial"/>
              </a:rPr>
              <a:t>Fifth Outline Level</a:t>
            </a:r>
          </a:p>
          <a:p>
            <a:pPr marL="2592000" lvl="5" indent="-216000">
              <a:spcBef>
                <a:spcPts val="283"/>
              </a:spcBef>
              <a:buClr>
                <a:srgbClr val="000000"/>
              </a:buClr>
              <a:buSzPct val="45000"/>
              <a:buFont typeface="Wingdings" charset="2"/>
              <a:buChar char=""/>
            </a:pPr>
            <a:r>
              <a:rPr lang="en-GB" sz="2000" b="0" strike="noStrike" spc="-1">
                <a:latin typeface="Arial"/>
              </a:rPr>
              <a:t>Sixth Outline Level</a:t>
            </a:r>
          </a:p>
          <a:p>
            <a:pPr marL="3024000" lvl="6" indent="-216000">
              <a:spcBef>
                <a:spcPts val="283"/>
              </a:spcBef>
              <a:buClr>
                <a:srgbClr val="000000"/>
              </a:buClr>
              <a:buSzPct val="45000"/>
              <a:buFont typeface="Wingdings" charset="2"/>
              <a:buChar char=""/>
            </a:pPr>
            <a:r>
              <a:rPr lang="en-GB" sz="2000" b="0" strike="noStrike" spc="-1">
                <a:latin typeface="Arial"/>
              </a:rPr>
              <a:t>Seventh Outline Level</a:t>
            </a:r>
          </a:p>
        </p:txBody>
      </p:sp>
    </p:spTree>
    <p:extLst>
      <p:ext uri="{BB962C8B-B14F-4D97-AF65-F5344CB8AC3E}">
        <p14:creationId xmlns:p14="http://schemas.microsoft.com/office/powerpoint/2010/main" val="133991869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chools@interclimate.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TextBox 60">
            <a:extLst>
              <a:ext uri="{FF2B5EF4-FFF2-40B4-BE49-F238E27FC236}">
                <a16:creationId xmlns:a16="http://schemas.microsoft.com/office/drawing/2014/main" id="{12467B89-03EB-9FD2-FA3C-2AEC66EFCE01}"/>
              </a:ext>
            </a:extLst>
          </p:cNvPr>
          <p:cNvSpPr txBox="1"/>
          <p:nvPr/>
        </p:nvSpPr>
        <p:spPr>
          <a:xfrm>
            <a:off x="11741018" y="6463565"/>
            <a:ext cx="304800" cy="271293"/>
          </a:xfrm>
          <a:prstGeom prst="rect">
            <a:avLst/>
          </a:prstGeom>
          <a:noFill/>
        </p:spPr>
        <p:txBody>
          <a:bodyPr wrap="square">
            <a:spAutoFit/>
          </a:bodyPr>
          <a:lstStyle/>
          <a:p>
            <a:pPr marL="0" marR="0" lvl="0" indent="0" algn="l" defTabSz="914400" rtl="0" eaLnBrk="1" fontAlgn="auto" latinLnBrk="0" hangingPunct="1">
              <a:lnSpc>
                <a:spcPct val="115000"/>
              </a:lnSpc>
              <a:spcBef>
                <a:spcPts val="600"/>
              </a:spcBef>
              <a:spcAft>
                <a:spcPts val="0"/>
              </a:spcAft>
              <a:buClrTx/>
              <a:buSzTx/>
              <a:buFontTx/>
              <a:buNone/>
              <a:tabLst>
                <a:tab pos="0" algn="l"/>
              </a:tabLst>
              <a:defRPr/>
            </a:pPr>
            <a:r>
              <a:rPr lang="en-GB" sz="1100" b="1" spc="-1" dirty="0">
                <a:solidFill>
                  <a:srgbClr val="AFCA0B"/>
                </a:solidFill>
                <a:latin typeface="Rockwell" panose="02060603020205020403" pitchFamily="18" charset="0"/>
                <a:ea typeface="DejaVu Sans"/>
                <a:cs typeface="Calibri" panose="020F0502020204030204" pitchFamily="34" charset="0"/>
              </a:rPr>
              <a:t>1</a:t>
            </a:r>
            <a:endParaRPr kumimoji="0" lang="en-GB" sz="1100" b="1" i="0" u="none" strike="noStrike" kern="1200" cap="none" spc="-1" normalizeH="0" baseline="0" noProof="0" dirty="0">
              <a:ln>
                <a:noFill/>
              </a:ln>
              <a:solidFill>
                <a:srgbClr val="AFCA0B"/>
              </a:solidFill>
              <a:effectLst/>
              <a:uLnTx/>
              <a:uFillTx/>
              <a:latin typeface="Rockwell" panose="02060603020205020403" pitchFamily="18" charset="0"/>
              <a:ea typeface="DejaVu Sans"/>
              <a:cs typeface="Calibri" panose="020F0502020204030204" pitchFamily="34" charset="0"/>
            </a:endParaRPr>
          </a:p>
        </p:txBody>
      </p:sp>
      <p:sp>
        <p:nvSpPr>
          <p:cNvPr id="7" name="Title 1">
            <a:extLst>
              <a:ext uri="{FF2B5EF4-FFF2-40B4-BE49-F238E27FC236}">
                <a16:creationId xmlns:a16="http://schemas.microsoft.com/office/drawing/2014/main" id="{CAC713A3-49E6-48E0-B8FE-248FC78D9FAB}"/>
              </a:ext>
            </a:extLst>
          </p:cNvPr>
          <p:cNvSpPr txBox="1">
            <a:spLocks/>
          </p:cNvSpPr>
          <p:nvPr/>
        </p:nvSpPr>
        <p:spPr>
          <a:xfrm>
            <a:off x="743970" y="454178"/>
            <a:ext cx="8917265" cy="570419"/>
          </a:xfrm>
          <a:prstGeom prst="rect">
            <a:avLst/>
          </a:prstGeom>
          <a:ln>
            <a:noFill/>
          </a:ln>
        </p:spPr>
        <p:txBody>
          <a:bodyPr lIns="91440" tIns="45720" rIns="91440" bIns="45720"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defRPr/>
            </a:pPr>
            <a:r>
              <a:rPr lang="en-GB" sz="2200" b="1" dirty="0">
                <a:solidFill>
                  <a:srgbClr val="008BD2"/>
                </a:solidFill>
                <a:highlight>
                  <a:srgbClr val="FFFFFF"/>
                </a:highlight>
                <a:latin typeface="Rockwell"/>
                <a:cs typeface="Calibri"/>
              </a:rPr>
              <a:t>Climate Action Survey: Spread </a:t>
            </a:r>
            <a:r>
              <a:rPr kumimoji="0" lang="en-GB" sz="2200" b="1" i="0" u="none" strike="noStrike" kern="1200" cap="none" spc="0" normalizeH="0" baseline="0" noProof="0" dirty="0">
                <a:ln>
                  <a:noFill/>
                </a:ln>
                <a:solidFill>
                  <a:srgbClr val="008BD2"/>
                </a:solidFill>
                <a:effectLst/>
                <a:highlight>
                  <a:srgbClr val="FFFFFF"/>
                </a:highlight>
                <a:uLnTx/>
                <a:uFillTx/>
                <a:latin typeface="Rockwell"/>
                <a:cs typeface="Calibri"/>
              </a:rPr>
              <a:t>the Word planning sheet 2023</a:t>
            </a:r>
            <a:endParaRPr kumimoji="0" lang="en-GB" sz="2200" b="1" i="0" u="none" strike="noStrike" kern="1200" cap="none" spc="0" normalizeH="0" baseline="0" noProof="0" dirty="0">
              <a:ln>
                <a:noFill/>
              </a:ln>
              <a:solidFill>
                <a:srgbClr val="008BD2"/>
              </a:solidFill>
              <a:effectLst/>
              <a:highlight>
                <a:srgbClr val="FFFFFF"/>
              </a:highlight>
              <a:uLnTx/>
              <a:uFillTx/>
              <a:latin typeface="Rockwell" panose="02060603020205020403" pitchFamily="18" charset="0"/>
              <a:cs typeface="Calibri" panose="020F0502020204030204" pitchFamily="34" charset="0"/>
            </a:endParaRPr>
          </a:p>
        </p:txBody>
      </p:sp>
      <p:sp>
        <p:nvSpPr>
          <p:cNvPr id="8" name="TextBox 7">
            <a:extLst>
              <a:ext uri="{FF2B5EF4-FFF2-40B4-BE49-F238E27FC236}">
                <a16:creationId xmlns:a16="http://schemas.microsoft.com/office/drawing/2014/main" id="{6185DD39-FBDE-446F-9591-09784FE9ABAD}"/>
              </a:ext>
            </a:extLst>
          </p:cNvPr>
          <p:cNvSpPr txBox="1"/>
          <p:nvPr/>
        </p:nvSpPr>
        <p:spPr>
          <a:xfrm>
            <a:off x="753597" y="804534"/>
            <a:ext cx="10650194" cy="461665"/>
          </a:xfrm>
          <a:prstGeom prst="rect">
            <a:avLst/>
          </a:prstGeom>
          <a:noFill/>
          <a:ln>
            <a:noFill/>
          </a:ln>
        </p:spPr>
        <p:txBody>
          <a:bodyPr wrap="square" lIns="91440" tIns="45720" rIns="91440" bIns="45720" anchor="t">
            <a:spAutoFit/>
          </a:bodyPr>
          <a:lstStyle/>
          <a:p>
            <a:pPr lvl="0" fontAlgn="base">
              <a:defRPr/>
            </a:pPr>
            <a:r>
              <a:rPr lang="en-GB" sz="1200" b="1" dirty="0">
                <a:solidFill>
                  <a:prstClr val="black"/>
                </a:solidFill>
                <a:latin typeface="Calibri"/>
                <a:cs typeface="Calibri"/>
              </a:rPr>
              <a:t>Work with your team and use </a:t>
            </a:r>
            <a:r>
              <a:rPr kumimoji="0" lang="en-GB" sz="1200" b="1" i="0" u="none" strike="noStrike" kern="1200" cap="none" spc="0" normalizeH="0" baseline="0" noProof="0" dirty="0">
                <a:ln>
                  <a:noFill/>
                </a:ln>
                <a:solidFill>
                  <a:prstClr val="black"/>
                </a:solidFill>
                <a:effectLst/>
                <a:uLnTx/>
                <a:uFillTx/>
                <a:latin typeface="Calibri"/>
                <a:cs typeface="Calibri"/>
              </a:rPr>
              <a:t>this planning sheet to think through how you will get as many students across your school to complete the online Climate Action Survey. Once completed email back to </a:t>
            </a:r>
            <a:r>
              <a:rPr kumimoji="0" lang="en-GB" sz="1200" b="1" i="0" u="none" strike="noStrike" kern="1200" cap="none" spc="0" normalizeH="0" baseline="0" noProof="0" dirty="0">
                <a:ln>
                  <a:noFill/>
                </a:ln>
                <a:solidFill>
                  <a:prstClr val="black"/>
                </a:solidFill>
                <a:effectLst/>
                <a:uLnTx/>
                <a:uFillTx/>
                <a:latin typeface="Calibri"/>
                <a:cs typeface="Calibri"/>
                <a:hlinkClick r:id="rId3"/>
              </a:rPr>
              <a:t>schools@interclimate.org</a:t>
            </a:r>
            <a:r>
              <a:rPr kumimoji="0" lang="en-GB" sz="1200" b="1" i="0" u="none" strike="noStrike" kern="1200" cap="none" spc="0" normalizeH="0" baseline="0" noProof="0" dirty="0">
                <a:ln>
                  <a:noFill/>
                </a:ln>
                <a:solidFill>
                  <a:prstClr val="black"/>
                </a:solidFill>
                <a:effectLst/>
                <a:uLnTx/>
                <a:uFillTx/>
                <a:latin typeface="Calibri"/>
                <a:cs typeface="Calibri"/>
              </a:rPr>
              <a:t>. We will then send you the Survey Monkey link so you can implement your plan.</a:t>
            </a:r>
            <a:endParaRPr kumimoji="0" lang="en-GB" sz="1100" b="0" i="0" u="none" strike="noStrike" kern="1200" cap="none" spc="0" normalizeH="0" baseline="0" noProof="0" dirty="0">
              <a:ln>
                <a:noFill/>
              </a:ln>
              <a:solidFill>
                <a:prstClr val="black"/>
              </a:solidFill>
              <a:effectLst/>
              <a:uLnTx/>
              <a:uFillTx/>
              <a:latin typeface="Calibri"/>
              <a:cs typeface="Calibri"/>
            </a:endParaRPr>
          </a:p>
        </p:txBody>
      </p:sp>
      <p:graphicFrame>
        <p:nvGraphicFramePr>
          <p:cNvPr id="10" name="Table 9">
            <a:extLst>
              <a:ext uri="{FF2B5EF4-FFF2-40B4-BE49-F238E27FC236}">
                <a16:creationId xmlns:a16="http://schemas.microsoft.com/office/drawing/2014/main" id="{4770F09F-37CA-4C5B-89CA-57BF06A32905}"/>
              </a:ext>
            </a:extLst>
          </p:cNvPr>
          <p:cNvGraphicFramePr>
            <a:graphicFrameLocks noGrp="1"/>
          </p:cNvGraphicFramePr>
          <p:nvPr>
            <p:extLst>
              <p:ext uri="{D42A27DB-BD31-4B8C-83A1-F6EECF244321}">
                <p14:modId xmlns:p14="http://schemas.microsoft.com/office/powerpoint/2010/main" val="2686861911"/>
              </p:ext>
            </p:extLst>
          </p:nvPr>
        </p:nvGraphicFramePr>
        <p:xfrm>
          <a:off x="896650" y="1590481"/>
          <a:ext cx="10507140" cy="4813341"/>
        </p:xfrm>
        <a:graphic>
          <a:graphicData uri="http://schemas.openxmlformats.org/drawingml/2006/table">
            <a:tbl>
              <a:tblPr>
                <a:tableStyleId>{8799B23B-EC83-4686-B30A-512413B5E67A}</a:tableStyleId>
              </a:tblPr>
              <a:tblGrid>
                <a:gridCol w="5324300">
                  <a:extLst>
                    <a:ext uri="{9D8B030D-6E8A-4147-A177-3AD203B41FA5}">
                      <a16:colId xmlns:a16="http://schemas.microsoft.com/office/drawing/2014/main" val="526710628"/>
                    </a:ext>
                  </a:extLst>
                </a:gridCol>
                <a:gridCol w="1036568">
                  <a:extLst>
                    <a:ext uri="{9D8B030D-6E8A-4147-A177-3AD203B41FA5}">
                      <a16:colId xmlns:a16="http://schemas.microsoft.com/office/drawing/2014/main" val="1774473963"/>
                    </a:ext>
                  </a:extLst>
                </a:gridCol>
                <a:gridCol w="1036568">
                  <a:extLst>
                    <a:ext uri="{9D8B030D-6E8A-4147-A177-3AD203B41FA5}">
                      <a16:colId xmlns:a16="http://schemas.microsoft.com/office/drawing/2014/main" val="3705907366"/>
                    </a:ext>
                  </a:extLst>
                </a:gridCol>
                <a:gridCol w="1036568">
                  <a:extLst>
                    <a:ext uri="{9D8B030D-6E8A-4147-A177-3AD203B41FA5}">
                      <a16:colId xmlns:a16="http://schemas.microsoft.com/office/drawing/2014/main" val="3368214699"/>
                    </a:ext>
                  </a:extLst>
                </a:gridCol>
                <a:gridCol w="1036568">
                  <a:extLst>
                    <a:ext uri="{9D8B030D-6E8A-4147-A177-3AD203B41FA5}">
                      <a16:colId xmlns:a16="http://schemas.microsoft.com/office/drawing/2014/main" val="118934618"/>
                    </a:ext>
                  </a:extLst>
                </a:gridCol>
                <a:gridCol w="1036568">
                  <a:extLst>
                    <a:ext uri="{9D8B030D-6E8A-4147-A177-3AD203B41FA5}">
                      <a16:colId xmlns:a16="http://schemas.microsoft.com/office/drawing/2014/main" val="3633655071"/>
                    </a:ext>
                  </a:extLst>
                </a:gridCol>
              </a:tblGrid>
              <a:tr h="267073">
                <a:tc gridSpan="6">
                  <a:txBody>
                    <a:bodyPr/>
                    <a:lstStyle/>
                    <a:p>
                      <a:pPr marL="0" marR="0" lvl="0" indent="0" algn="ctr">
                        <a:lnSpc>
                          <a:spcPct val="100000"/>
                        </a:lnSpc>
                        <a:spcBef>
                          <a:spcPts val="0"/>
                        </a:spcBef>
                        <a:spcAft>
                          <a:spcPts val="0"/>
                        </a:spcAft>
                        <a:buClrTx/>
                        <a:buSzTx/>
                        <a:buNone/>
                      </a:pPr>
                      <a:r>
                        <a:rPr lang="en-GB" sz="1200" b="1" dirty="0">
                          <a:solidFill>
                            <a:srgbClr val="00425C"/>
                          </a:solidFill>
                          <a:effectLst/>
                          <a:latin typeface="Rockwell" panose="02060603020205020403" pitchFamily="18" charset="0"/>
                          <a:cs typeface="Calibri" panose="020F0502020204030204" pitchFamily="34" charset="0"/>
                        </a:rPr>
                        <a:t>About our school</a:t>
                      </a:r>
                    </a:p>
                  </a:txBody>
                  <a:tcPr marL="7296" marR="7296" marT="7296"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hMerge="1">
                  <a:txBody>
                    <a:bodyPr/>
                    <a:lstStyle/>
                    <a:p>
                      <a:pPr marL="0" marR="0" lvl="0" indent="0" algn="ctr">
                        <a:lnSpc>
                          <a:spcPct val="100000"/>
                        </a:lnSpc>
                        <a:spcBef>
                          <a:spcPts val="0"/>
                        </a:spcBef>
                        <a:spcAft>
                          <a:spcPts val="0"/>
                        </a:spcAft>
                        <a:buClrTx/>
                        <a:buSzTx/>
                        <a:buNone/>
                      </a:pPr>
                      <a:endParaRPr lang="en-GB" sz="1050" b="1">
                        <a:solidFill>
                          <a:srgbClr val="002060"/>
                        </a:solidFill>
                        <a:effectLst/>
                        <a:latin typeface="Calibri" panose="020F0502020204030204" pitchFamily="34" charset="0"/>
                        <a:cs typeface="Calibri" panose="020F0502020204030204" pitchFamily="34" charset="0"/>
                      </a:endParaRPr>
                    </a:p>
                  </a:txBody>
                  <a:tcPr marL="7296" marR="7296" marT="7296" marB="0">
                    <a:lnL w="3175" cap="flat" cmpd="sng" algn="ctr">
                      <a:solidFill>
                        <a:srgbClr val="00425C"/>
                      </a:solidFill>
                      <a:prstDash val="solid"/>
                      <a:round/>
                      <a:headEnd type="none" w="med" len="med"/>
                      <a:tailEnd type="none" w="med" len="med"/>
                    </a:lnL>
                    <a:lnR w="12700" cap="flat" cmpd="sng" algn="ctr">
                      <a:solidFill>
                        <a:srgbClr val="002060"/>
                      </a:solidFill>
                      <a:prstDash val="sysDot"/>
                      <a:round/>
                      <a:headEnd type="none" w="med" len="med"/>
                      <a:tailEnd type="none" w="med" len="med"/>
                    </a:lnR>
                    <a:lnT w="12700" cap="flat" cmpd="sng" algn="ctr">
                      <a:solidFill>
                        <a:srgbClr val="002060"/>
                      </a:solidFill>
                      <a:prstDash val="sysDot"/>
                      <a:round/>
                      <a:headEnd type="none" w="med" len="med"/>
                      <a:tailEnd type="none" w="med" len="med"/>
                    </a:lnT>
                    <a:lnB w="12700" cap="flat" cmpd="sng" algn="ctr">
                      <a:solidFill>
                        <a:srgbClr val="002060"/>
                      </a:solidFill>
                      <a:prstDash val="sysDot"/>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hMerge="1">
                  <a:txBody>
                    <a:bodyPr/>
                    <a:lstStyle/>
                    <a:p>
                      <a:pPr marL="0" marR="0" lvl="0" indent="0" algn="ctr">
                        <a:lnSpc>
                          <a:spcPct val="100000"/>
                        </a:lnSpc>
                        <a:spcBef>
                          <a:spcPts val="0"/>
                        </a:spcBef>
                        <a:spcAft>
                          <a:spcPts val="0"/>
                        </a:spcAft>
                        <a:buClrTx/>
                        <a:buSzTx/>
                        <a:buNone/>
                      </a:pPr>
                      <a:endParaRPr lang="en-GB" sz="1200" b="1" dirty="0">
                        <a:solidFill>
                          <a:srgbClr val="002060"/>
                        </a:solidFill>
                        <a:effectLst/>
                        <a:latin typeface="Rockwell" panose="02060603020205020403" pitchFamily="18" charset="0"/>
                        <a:cs typeface="Calibri" panose="020F0502020204030204" pitchFamily="34" charset="0"/>
                      </a:endParaRPr>
                    </a:p>
                  </a:txBody>
                  <a:tcPr marL="7296" marR="7296" marT="7296"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hMerge="1">
                  <a:txBody>
                    <a:bodyPr/>
                    <a:lstStyle/>
                    <a:p>
                      <a:pPr marL="0" marR="0" lvl="0" indent="0" algn="ctr">
                        <a:lnSpc>
                          <a:spcPct val="100000"/>
                        </a:lnSpc>
                        <a:spcBef>
                          <a:spcPts val="0"/>
                        </a:spcBef>
                        <a:spcAft>
                          <a:spcPts val="0"/>
                        </a:spcAft>
                        <a:buClrTx/>
                        <a:buSzTx/>
                        <a:buNone/>
                      </a:pPr>
                      <a:endParaRPr lang="en-GB" sz="1200" b="1" dirty="0">
                        <a:solidFill>
                          <a:srgbClr val="002060"/>
                        </a:solidFill>
                        <a:effectLst/>
                        <a:latin typeface="Rockwell" panose="02060603020205020403" pitchFamily="18" charset="0"/>
                        <a:cs typeface="Calibri" panose="020F0502020204030204" pitchFamily="34" charset="0"/>
                      </a:endParaRPr>
                    </a:p>
                  </a:txBody>
                  <a:tcPr marL="7296" marR="7296" marT="7296"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hMerge="1">
                  <a:txBody>
                    <a:bodyPr/>
                    <a:lstStyle/>
                    <a:p>
                      <a:pPr marL="0" marR="0" lvl="0" indent="0" algn="ctr">
                        <a:lnSpc>
                          <a:spcPct val="100000"/>
                        </a:lnSpc>
                        <a:spcBef>
                          <a:spcPts val="0"/>
                        </a:spcBef>
                        <a:spcAft>
                          <a:spcPts val="0"/>
                        </a:spcAft>
                        <a:buClrTx/>
                        <a:buSzTx/>
                        <a:buNone/>
                      </a:pPr>
                      <a:endParaRPr lang="en-GB" sz="1200" b="1" dirty="0">
                        <a:solidFill>
                          <a:srgbClr val="002060"/>
                        </a:solidFill>
                        <a:effectLst/>
                        <a:latin typeface="Rockwell" panose="02060603020205020403" pitchFamily="18" charset="0"/>
                        <a:cs typeface="Calibri" panose="020F0502020204030204" pitchFamily="34" charset="0"/>
                      </a:endParaRPr>
                    </a:p>
                  </a:txBody>
                  <a:tcPr marL="7296" marR="7296" marT="7296"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hMerge="1">
                  <a:txBody>
                    <a:bodyPr/>
                    <a:lstStyle/>
                    <a:p>
                      <a:pPr marL="0" marR="0" lvl="0" indent="0" algn="ctr">
                        <a:lnSpc>
                          <a:spcPct val="100000"/>
                        </a:lnSpc>
                        <a:spcBef>
                          <a:spcPts val="0"/>
                        </a:spcBef>
                        <a:spcAft>
                          <a:spcPts val="0"/>
                        </a:spcAft>
                        <a:buClrTx/>
                        <a:buSzTx/>
                        <a:buNone/>
                      </a:pPr>
                      <a:endParaRPr lang="en-GB" sz="1200" b="1" dirty="0">
                        <a:solidFill>
                          <a:srgbClr val="002060"/>
                        </a:solidFill>
                        <a:effectLst/>
                        <a:latin typeface="Rockwell" panose="02060603020205020403" pitchFamily="18" charset="0"/>
                        <a:cs typeface="Calibri" panose="020F0502020204030204" pitchFamily="34" charset="0"/>
                      </a:endParaRPr>
                    </a:p>
                  </a:txBody>
                  <a:tcPr marL="7296" marR="7296" marT="7296"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3230025672"/>
                  </a:ext>
                </a:extLst>
              </a:tr>
              <a:tr h="210263">
                <a:tc>
                  <a:txBody>
                    <a:bodyPr/>
                    <a:lstStyle/>
                    <a:p>
                      <a:pPr>
                        <a:lnSpc>
                          <a:spcPct val="107000"/>
                        </a:lnSpc>
                        <a:spcAft>
                          <a:spcPts val="800"/>
                        </a:spcAft>
                      </a:pPr>
                      <a:r>
                        <a:rPr lang="en-GB" sz="1100" dirty="0">
                          <a:effectLst/>
                          <a:latin typeface="Calibri" panose="020F0502020204030204" pitchFamily="34" charset="0"/>
                          <a:ea typeface="Calibri" panose="020F0502020204030204" pitchFamily="34" charset="0"/>
                          <a:cs typeface="Calibri" panose="020F0502020204030204" pitchFamily="34" charset="0"/>
                        </a:rPr>
                        <a:t>Name of school</a:t>
                      </a:r>
                    </a:p>
                  </a:txBody>
                  <a:tcPr marL="68580" marR="68580" marT="0"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tcPr>
                </a:tc>
                <a:tc gridSpan="5">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100" dirty="0">
                        <a:effectLst/>
                        <a:latin typeface="Calibri" panose="020F0502020204030204" pitchFamily="34" charset="0"/>
                        <a:cs typeface="Calibri" panose="020F0502020204030204" pitchFamily="34" charset="0"/>
                      </a:endParaRPr>
                    </a:p>
                  </a:txBody>
                  <a:tcPr marL="7296" marR="7296" marT="7296"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12700" cap="flat" cmpd="sng" algn="ctr">
                      <a:solidFill>
                        <a:srgbClr val="002060"/>
                      </a:solidFill>
                      <a:prstDash val="sysDot"/>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dirty="0">
                        <a:effectLst/>
                        <a:latin typeface="Calibri" panose="020F0502020204030204" pitchFamily="34" charset="0"/>
                        <a:cs typeface="Calibri" panose="020F0502020204030204" pitchFamily="34" charset="0"/>
                      </a:endParaRPr>
                    </a:p>
                  </a:txBody>
                  <a:tcPr marL="7296" marR="7296" marT="7296"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dirty="0">
                        <a:effectLst/>
                        <a:latin typeface="Calibri" panose="020F0502020204030204" pitchFamily="34" charset="0"/>
                        <a:cs typeface="Calibri" panose="020F0502020204030204" pitchFamily="34" charset="0"/>
                      </a:endParaRPr>
                    </a:p>
                  </a:txBody>
                  <a:tcPr marL="7296" marR="7296" marT="7296"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dirty="0">
                        <a:effectLst/>
                        <a:latin typeface="Calibri" panose="020F0502020204030204" pitchFamily="34" charset="0"/>
                        <a:cs typeface="Calibri" panose="020F0502020204030204" pitchFamily="34" charset="0"/>
                      </a:endParaRPr>
                    </a:p>
                  </a:txBody>
                  <a:tcPr marL="7296" marR="7296" marT="7296"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dirty="0">
                        <a:effectLst/>
                        <a:latin typeface="Calibri" panose="020F0502020204030204" pitchFamily="34" charset="0"/>
                        <a:cs typeface="Calibri" panose="020F0502020204030204" pitchFamily="34" charset="0"/>
                      </a:endParaRPr>
                    </a:p>
                  </a:txBody>
                  <a:tcPr marL="7296" marR="7296" marT="7296"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25387004"/>
                  </a:ext>
                </a:extLst>
              </a:tr>
              <a:tr h="217714">
                <a:tc>
                  <a:txBody>
                    <a:bodyPr/>
                    <a:lstStyle/>
                    <a:p>
                      <a:pPr>
                        <a:lnSpc>
                          <a:spcPct val="107000"/>
                        </a:lnSpc>
                        <a:spcAft>
                          <a:spcPts val="800"/>
                        </a:spcAft>
                      </a:pPr>
                      <a:r>
                        <a:rPr lang="en-GB" sz="1100" dirty="0">
                          <a:effectLst/>
                          <a:latin typeface="Calibri" panose="020F0502020204030204" pitchFamily="34" charset="0"/>
                          <a:ea typeface="Calibri" panose="020F0502020204030204" pitchFamily="34" charset="0"/>
                          <a:cs typeface="Calibri" panose="020F0502020204030204" pitchFamily="34" charset="0"/>
                        </a:rPr>
                        <a:t>Number of students on roll</a:t>
                      </a:r>
                    </a:p>
                  </a:txBody>
                  <a:tcPr marL="68580" marR="68580" marT="0"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tcPr>
                </a:tc>
                <a:tc gridSpan="5">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100" dirty="0">
                        <a:effectLst/>
                        <a:latin typeface="Calibri" panose="020F0502020204030204" pitchFamily="34" charset="0"/>
                        <a:cs typeface="Calibri" panose="020F0502020204030204" pitchFamily="34" charset="0"/>
                      </a:endParaRPr>
                    </a:p>
                  </a:txBody>
                  <a:tcPr marL="7296" marR="7296" marT="7296"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dirty="0">
                        <a:effectLst/>
                        <a:latin typeface="Calibri" panose="020F0502020204030204" pitchFamily="34" charset="0"/>
                        <a:cs typeface="Calibri" panose="020F0502020204030204" pitchFamily="34" charset="0"/>
                      </a:endParaRPr>
                    </a:p>
                  </a:txBody>
                  <a:tcPr marL="7296" marR="7296" marT="7296"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dirty="0">
                        <a:effectLst/>
                        <a:latin typeface="Calibri" panose="020F0502020204030204" pitchFamily="34" charset="0"/>
                        <a:cs typeface="Calibri" panose="020F0502020204030204" pitchFamily="34" charset="0"/>
                      </a:endParaRPr>
                    </a:p>
                  </a:txBody>
                  <a:tcPr marL="7296" marR="7296" marT="7296"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dirty="0">
                        <a:effectLst/>
                        <a:latin typeface="Calibri" panose="020F0502020204030204" pitchFamily="34" charset="0"/>
                        <a:cs typeface="Calibri" panose="020F0502020204030204" pitchFamily="34" charset="0"/>
                      </a:endParaRPr>
                    </a:p>
                  </a:txBody>
                  <a:tcPr marL="7296" marR="7296" marT="7296"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dirty="0">
                        <a:effectLst/>
                        <a:latin typeface="Calibri" panose="020F0502020204030204" pitchFamily="34" charset="0"/>
                        <a:cs typeface="Calibri" panose="020F0502020204030204" pitchFamily="34" charset="0"/>
                      </a:endParaRPr>
                    </a:p>
                  </a:txBody>
                  <a:tcPr marL="7296" marR="7296" marT="7296"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38007803"/>
                  </a:ext>
                </a:extLst>
              </a:tr>
              <a:tr h="243840">
                <a:tc>
                  <a:txBody>
                    <a:bodyPr/>
                    <a:lstStyle/>
                    <a:p>
                      <a:pPr>
                        <a:lnSpc>
                          <a:spcPct val="107000"/>
                        </a:lnSpc>
                        <a:spcAft>
                          <a:spcPts val="800"/>
                        </a:spcAft>
                      </a:pPr>
                      <a:r>
                        <a:rPr lang="en-GB" sz="1100" dirty="0">
                          <a:effectLst/>
                          <a:latin typeface="Calibri" panose="020F0502020204030204" pitchFamily="34" charset="0"/>
                          <a:ea typeface="Calibri" panose="020F0502020204030204" pitchFamily="34" charset="0"/>
                          <a:cs typeface="Calibri" panose="020F0502020204030204" pitchFamily="34" charset="0"/>
                        </a:rPr>
                        <a:t>Named senior leader that has approved this project</a:t>
                      </a:r>
                    </a:p>
                  </a:txBody>
                  <a:tcPr marL="68580" marR="68580" marT="0"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tcPr>
                </a:tc>
                <a:tc gridSpan="5">
                  <a:txBody>
                    <a:bodyPr/>
                    <a:lstStyle/>
                    <a:p>
                      <a:pPr marL="171450" lvl="0" indent="-171450">
                        <a:spcBef>
                          <a:spcPts val="0"/>
                        </a:spcBef>
                        <a:spcAft>
                          <a:spcPts val="0"/>
                        </a:spcAft>
                        <a:buClr>
                          <a:srgbClr val="000000"/>
                        </a:buClr>
                        <a:buFont typeface="Arial,Sans-Serif" panose="020B0604020202020204" pitchFamily="34" charset="0"/>
                        <a:buChar char="•"/>
                      </a:pPr>
                      <a:endParaRPr lang="en-GB" sz="1100" i="1" dirty="0">
                        <a:solidFill>
                          <a:schemeClr val="bg2">
                            <a:lumMod val="25000"/>
                          </a:schemeClr>
                        </a:solidFill>
                        <a:highlight>
                          <a:srgbClr val="FFFFFF"/>
                        </a:highlight>
                        <a:latin typeface="Calibri" panose="020F0502020204030204" pitchFamily="34" charset="0"/>
                        <a:cs typeface="Calibri" panose="020F0502020204030204" pitchFamily="34" charset="0"/>
                      </a:endParaRPr>
                    </a:p>
                  </a:txBody>
                  <a:tcPr marL="7296" marR="7296" marT="7296"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171450" lvl="0" indent="-171450">
                        <a:spcBef>
                          <a:spcPts val="0"/>
                        </a:spcBef>
                        <a:spcAft>
                          <a:spcPts val="0"/>
                        </a:spcAft>
                        <a:buClr>
                          <a:srgbClr val="000000"/>
                        </a:buClr>
                        <a:buFont typeface="Arial,Sans-Serif" panose="020B0604020202020204" pitchFamily="34" charset="0"/>
                        <a:buChar char="•"/>
                      </a:pPr>
                      <a:endParaRPr lang="en-GB" sz="1200" i="1" dirty="0">
                        <a:solidFill>
                          <a:schemeClr val="bg2">
                            <a:lumMod val="25000"/>
                          </a:schemeClr>
                        </a:solidFill>
                        <a:highlight>
                          <a:srgbClr val="FFFFFF"/>
                        </a:highlight>
                        <a:latin typeface="Calibri" panose="020F0502020204030204" pitchFamily="34" charset="0"/>
                        <a:cs typeface="Calibri" panose="020F0502020204030204" pitchFamily="34" charset="0"/>
                      </a:endParaRPr>
                    </a:p>
                  </a:txBody>
                  <a:tcPr marL="7296" marR="7296" marT="7296"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171450" lvl="0" indent="-171450">
                        <a:spcBef>
                          <a:spcPts val="0"/>
                        </a:spcBef>
                        <a:spcAft>
                          <a:spcPts val="0"/>
                        </a:spcAft>
                        <a:buClr>
                          <a:srgbClr val="000000"/>
                        </a:buClr>
                        <a:buFont typeface="Arial,Sans-Serif" panose="020B0604020202020204" pitchFamily="34" charset="0"/>
                        <a:buChar char="•"/>
                      </a:pPr>
                      <a:endParaRPr lang="en-GB" sz="1200" i="1" dirty="0">
                        <a:solidFill>
                          <a:schemeClr val="bg2">
                            <a:lumMod val="25000"/>
                          </a:schemeClr>
                        </a:solidFill>
                        <a:highlight>
                          <a:srgbClr val="FFFFFF"/>
                        </a:highlight>
                        <a:latin typeface="Calibri" panose="020F0502020204030204" pitchFamily="34" charset="0"/>
                        <a:cs typeface="Calibri" panose="020F0502020204030204" pitchFamily="34" charset="0"/>
                      </a:endParaRPr>
                    </a:p>
                  </a:txBody>
                  <a:tcPr marL="7296" marR="7296" marT="7296"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171450" lvl="0" indent="-171450">
                        <a:spcBef>
                          <a:spcPts val="0"/>
                        </a:spcBef>
                        <a:spcAft>
                          <a:spcPts val="0"/>
                        </a:spcAft>
                        <a:buClr>
                          <a:srgbClr val="000000"/>
                        </a:buClr>
                        <a:buFont typeface="Arial,Sans-Serif" panose="020B0604020202020204" pitchFamily="34" charset="0"/>
                        <a:buChar char="•"/>
                      </a:pPr>
                      <a:endParaRPr lang="en-GB" sz="1200" i="1" dirty="0">
                        <a:solidFill>
                          <a:schemeClr val="bg2">
                            <a:lumMod val="25000"/>
                          </a:schemeClr>
                        </a:solidFill>
                        <a:highlight>
                          <a:srgbClr val="FFFFFF"/>
                        </a:highlight>
                        <a:latin typeface="Calibri" panose="020F0502020204030204" pitchFamily="34" charset="0"/>
                        <a:cs typeface="Calibri" panose="020F0502020204030204" pitchFamily="34" charset="0"/>
                      </a:endParaRPr>
                    </a:p>
                  </a:txBody>
                  <a:tcPr marL="7296" marR="7296" marT="7296"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171450" lvl="0" indent="-171450">
                        <a:spcBef>
                          <a:spcPts val="0"/>
                        </a:spcBef>
                        <a:spcAft>
                          <a:spcPts val="0"/>
                        </a:spcAft>
                        <a:buClr>
                          <a:srgbClr val="000000"/>
                        </a:buClr>
                        <a:buFont typeface="Arial,Sans-Serif" panose="020B0604020202020204" pitchFamily="34" charset="0"/>
                        <a:buChar char="•"/>
                      </a:pPr>
                      <a:endParaRPr lang="en-GB" sz="1200" i="1" dirty="0">
                        <a:solidFill>
                          <a:schemeClr val="bg2">
                            <a:lumMod val="25000"/>
                          </a:schemeClr>
                        </a:solidFill>
                        <a:highlight>
                          <a:srgbClr val="FFFFFF"/>
                        </a:highlight>
                        <a:latin typeface="Calibri" panose="020F0502020204030204" pitchFamily="34" charset="0"/>
                        <a:cs typeface="Calibri" panose="020F0502020204030204" pitchFamily="34" charset="0"/>
                      </a:endParaRPr>
                    </a:p>
                  </a:txBody>
                  <a:tcPr marL="7296" marR="7296" marT="7296"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9494427"/>
                  </a:ext>
                </a:extLst>
              </a:tr>
              <a:tr h="217715">
                <a:tc>
                  <a:txBody>
                    <a:bodyPr/>
                    <a:lstStyle/>
                    <a:p>
                      <a:pPr>
                        <a:lnSpc>
                          <a:spcPct val="107000"/>
                        </a:lnSpc>
                        <a:spcAft>
                          <a:spcPts val="800"/>
                        </a:spcAft>
                      </a:pPr>
                      <a:r>
                        <a:rPr lang="en-GB" sz="1100" dirty="0">
                          <a:effectLst/>
                          <a:latin typeface="Calibri" panose="020F0502020204030204" pitchFamily="34" charset="0"/>
                          <a:ea typeface="Calibri" panose="020F0502020204030204" pitchFamily="34" charset="0"/>
                          <a:cs typeface="Calibri" panose="020F0502020204030204" pitchFamily="34" charset="0"/>
                        </a:rPr>
                        <a:t>How many students are leading on this task?</a:t>
                      </a:r>
                    </a:p>
                  </a:txBody>
                  <a:tcPr marL="68580" marR="68580" marT="0"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marL="171450" indent="-171450" rtl="0" fontAlgn="base">
                        <a:spcBef>
                          <a:spcPts val="0"/>
                        </a:spcBef>
                        <a:spcAft>
                          <a:spcPts val="0"/>
                        </a:spcAft>
                        <a:buFont typeface="Arial" panose="020B0604020202020204" pitchFamily="34" charset="0"/>
                        <a:buChar char="•"/>
                      </a:pPr>
                      <a:endParaRPr lang="en-GB" sz="1100" dirty="0">
                        <a:effectLst/>
                        <a:latin typeface="Calibri" panose="020F0502020204030204" pitchFamily="34" charset="0"/>
                        <a:cs typeface="Calibri" panose="020F0502020204030204" pitchFamily="34" charset="0"/>
                      </a:endParaRPr>
                    </a:p>
                  </a:txBody>
                  <a:tcPr marL="7296" marR="7296" marT="7296"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indent="-171450" rtl="0" fontAlgn="base">
                        <a:spcBef>
                          <a:spcPts val="0"/>
                        </a:spcBef>
                        <a:spcAft>
                          <a:spcPts val="0"/>
                        </a:spcAft>
                        <a:buFont typeface="Arial" panose="020B0604020202020204" pitchFamily="34" charset="0"/>
                        <a:buChar char="•"/>
                      </a:pPr>
                      <a:endParaRPr lang="en-GB" sz="1200" dirty="0">
                        <a:effectLst/>
                        <a:latin typeface="Calibri" panose="020F0502020204030204" pitchFamily="34" charset="0"/>
                        <a:cs typeface="Calibri" panose="020F0502020204030204" pitchFamily="34" charset="0"/>
                      </a:endParaRPr>
                    </a:p>
                  </a:txBody>
                  <a:tcPr marL="7296" marR="7296" marT="7296"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indent="-171450" rtl="0" fontAlgn="base">
                        <a:spcBef>
                          <a:spcPts val="0"/>
                        </a:spcBef>
                        <a:spcAft>
                          <a:spcPts val="0"/>
                        </a:spcAft>
                        <a:buFont typeface="Arial" panose="020B0604020202020204" pitchFamily="34" charset="0"/>
                        <a:buChar char="•"/>
                      </a:pPr>
                      <a:endParaRPr lang="en-GB" sz="1200" dirty="0">
                        <a:effectLst/>
                        <a:latin typeface="Calibri" panose="020F0502020204030204" pitchFamily="34" charset="0"/>
                        <a:cs typeface="Calibri" panose="020F0502020204030204" pitchFamily="34" charset="0"/>
                      </a:endParaRPr>
                    </a:p>
                  </a:txBody>
                  <a:tcPr marL="7296" marR="7296" marT="7296"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indent="-171450" rtl="0" fontAlgn="base">
                        <a:spcBef>
                          <a:spcPts val="0"/>
                        </a:spcBef>
                        <a:spcAft>
                          <a:spcPts val="0"/>
                        </a:spcAft>
                        <a:buFont typeface="Arial" panose="020B0604020202020204" pitchFamily="34" charset="0"/>
                        <a:buChar char="•"/>
                      </a:pPr>
                      <a:endParaRPr lang="en-GB" sz="1200" dirty="0">
                        <a:effectLst/>
                        <a:latin typeface="Calibri" panose="020F0502020204030204" pitchFamily="34" charset="0"/>
                        <a:cs typeface="Calibri" panose="020F0502020204030204" pitchFamily="34" charset="0"/>
                      </a:endParaRPr>
                    </a:p>
                  </a:txBody>
                  <a:tcPr marL="7296" marR="7296" marT="7296"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indent="-171450" rtl="0" fontAlgn="base">
                        <a:spcBef>
                          <a:spcPts val="0"/>
                        </a:spcBef>
                        <a:spcAft>
                          <a:spcPts val="0"/>
                        </a:spcAft>
                        <a:buFont typeface="Arial" panose="020B0604020202020204" pitchFamily="34" charset="0"/>
                        <a:buChar char="•"/>
                      </a:pPr>
                      <a:endParaRPr lang="en-GB" sz="1200" dirty="0">
                        <a:effectLst/>
                        <a:latin typeface="Calibri" panose="020F0502020204030204" pitchFamily="34" charset="0"/>
                        <a:cs typeface="Calibri" panose="020F0502020204030204" pitchFamily="34" charset="0"/>
                      </a:endParaRPr>
                    </a:p>
                  </a:txBody>
                  <a:tcPr marL="7296" marR="7296" marT="7296"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57986192"/>
                  </a:ext>
                </a:extLst>
              </a:tr>
              <a:tr h="243840">
                <a:tc>
                  <a:txBody>
                    <a:bodyPr/>
                    <a:lstStyle/>
                    <a:p>
                      <a:pPr>
                        <a:lnSpc>
                          <a:spcPct val="107000"/>
                        </a:lnSpc>
                        <a:spcAft>
                          <a:spcPts val="800"/>
                        </a:spcAft>
                      </a:pPr>
                      <a:r>
                        <a:rPr lang="en-GB" sz="1100" dirty="0">
                          <a:effectLst/>
                          <a:latin typeface="Calibri" panose="020F0502020204030204" pitchFamily="34" charset="0"/>
                          <a:ea typeface="Calibri" panose="020F0502020204030204" pitchFamily="34" charset="0"/>
                          <a:cs typeface="Calibri" panose="020F0502020204030204" pitchFamily="34" charset="0"/>
                        </a:rPr>
                        <a:t>Who are your group? For instance, a school </a:t>
                      </a:r>
                      <a:r>
                        <a:rPr lang="en-GB"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class, </a:t>
                      </a:r>
                      <a:r>
                        <a:rPr lang="en-GB" sz="1100" dirty="0">
                          <a:effectLst/>
                          <a:latin typeface="Calibri" panose="020F0502020204030204" pitchFamily="34" charset="0"/>
                          <a:ea typeface="Calibri" panose="020F0502020204030204" pitchFamily="34" charset="0"/>
                          <a:cs typeface="Calibri" panose="020F0502020204030204" pitchFamily="34" charset="0"/>
                        </a:rPr>
                        <a:t>eco-group, interested students.</a:t>
                      </a:r>
                    </a:p>
                  </a:txBody>
                  <a:tcPr marL="68580" marR="68580" marT="0"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marL="171450" marR="0" lvl="0" indent="-171450" algn="l" rtl="0" eaLnBrk="1" fontAlgn="base" latinLnBrk="0" hangingPunct="1">
                        <a:lnSpc>
                          <a:spcPct val="100000"/>
                        </a:lnSpc>
                        <a:spcBef>
                          <a:spcPts val="0"/>
                        </a:spcBef>
                        <a:spcAft>
                          <a:spcPts val="0"/>
                        </a:spcAft>
                        <a:buClrTx/>
                        <a:buSzTx/>
                        <a:buFont typeface="Arial" panose="020B0604020202020204" pitchFamily="34" charset="0"/>
                        <a:buChar char="•"/>
                      </a:pPr>
                      <a:endParaRPr lang="en-GB" sz="1100" dirty="0">
                        <a:effectLst/>
                        <a:latin typeface="Calibri" panose="020F0502020204030204" pitchFamily="34" charset="0"/>
                        <a:cs typeface="Calibri" panose="020F0502020204030204" pitchFamily="34" charset="0"/>
                      </a:endParaRPr>
                    </a:p>
                  </a:txBody>
                  <a:tcPr marL="7296" marR="7296" marT="7296"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marR="0" lvl="0" indent="-171450" algn="l" rtl="0" eaLnBrk="1" fontAlgn="base" latinLnBrk="0" hangingPunct="1">
                        <a:lnSpc>
                          <a:spcPct val="100000"/>
                        </a:lnSpc>
                        <a:spcBef>
                          <a:spcPts val="0"/>
                        </a:spcBef>
                        <a:spcAft>
                          <a:spcPts val="0"/>
                        </a:spcAft>
                        <a:buClrTx/>
                        <a:buSzTx/>
                        <a:buFont typeface="Arial" panose="020B0604020202020204" pitchFamily="34" charset="0"/>
                        <a:buChar char="•"/>
                      </a:pPr>
                      <a:endParaRPr lang="en-GB" sz="1200" dirty="0">
                        <a:effectLst/>
                        <a:latin typeface="Calibri" panose="020F0502020204030204" pitchFamily="34" charset="0"/>
                        <a:cs typeface="Calibri" panose="020F0502020204030204" pitchFamily="34" charset="0"/>
                      </a:endParaRPr>
                    </a:p>
                  </a:txBody>
                  <a:tcPr marL="7296" marR="7296" marT="7296"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marR="0" lvl="0" indent="-171450" algn="l" rtl="0" eaLnBrk="1" fontAlgn="base" latinLnBrk="0" hangingPunct="1">
                        <a:lnSpc>
                          <a:spcPct val="100000"/>
                        </a:lnSpc>
                        <a:spcBef>
                          <a:spcPts val="0"/>
                        </a:spcBef>
                        <a:spcAft>
                          <a:spcPts val="0"/>
                        </a:spcAft>
                        <a:buClrTx/>
                        <a:buSzTx/>
                        <a:buFont typeface="Arial" panose="020B0604020202020204" pitchFamily="34" charset="0"/>
                        <a:buChar char="•"/>
                      </a:pPr>
                      <a:endParaRPr lang="en-GB" sz="1200" dirty="0">
                        <a:effectLst/>
                        <a:latin typeface="Calibri" panose="020F0502020204030204" pitchFamily="34" charset="0"/>
                        <a:cs typeface="Calibri" panose="020F0502020204030204" pitchFamily="34" charset="0"/>
                      </a:endParaRPr>
                    </a:p>
                  </a:txBody>
                  <a:tcPr marL="7296" marR="7296" marT="7296"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marR="0" lvl="0" indent="-171450" algn="l" rtl="0" eaLnBrk="1" fontAlgn="base" latinLnBrk="0" hangingPunct="1">
                        <a:lnSpc>
                          <a:spcPct val="100000"/>
                        </a:lnSpc>
                        <a:spcBef>
                          <a:spcPts val="0"/>
                        </a:spcBef>
                        <a:spcAft>
                          <a:spcPts val="0"/>
                        </a:spcAft>
                        <a:buClrTx/>
                        <a:buSzTx/>
                        <a:buFont typeface="Arial" panose="020B0604020202020204" pitchFamily="34" charset="0"/>
                        <a:buChar char="•"/>
                      </a:pPr>
                      <a:endParaRPr lang="en-GB" sz="1200" dirty="0">
                        <a:effectLst/>
                        <a:latin typeface="Calibri" panose="020F0502020204030204" pitchFamily="34" charset="0"/>
                        <a:cs typeface="Calibri" panose="020F0502020204030204" pitchFamily="34" charset="0"/>
                      </a:endParaRPr>
                    </a:p>
                  </a:txBody>
                  <a:tcPr marL="7296" marR="7296" marT="7296"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marR="0" lvl="0" indent="-171450" algn="l" rtl="0" eaLnBrk="1" fontAlgn="base" latinLnBrk="0" hangingPunct="1">
                        <a:lnSpc>
                          <a:spcPct val="100000"/>
                        </a:lnSpc>
                        <a:spcBef>
                          <a:spcPts val="0"/>
                        </a:spcBef>
                        <a:spcAft>
                          <a:spcPts val="0"/>
                        </a:spcAft>
                        <a:buClrTx/>
                        <a:buSzTx/>
                        <a:buFont typeface="Arial" panose="020B0604020202020204" pitchFamily="34" charset="0"/>
                        <a:buChar char="•"/>
                      </a:pPr>
                      <a:endParaRPr lang="en-GB" sz="1200" dirty="0">
                        <a:effectLst/>
                        <a:latin typeface="Calibri" panose="020F0502020204030204" pitchFamily="34" charset="0"/>
                        <a:cs typeface="Calibri" panose="020F0502020204030204" pitchFamily="34" charset="0"/>
                      </a:endParaRPr>
                    </a:p>
                  </a:txBody>
                  <a:tcPr marL="7296" marR="7296" marT="7296"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2459657"/>
                  </a:ext>
                </a:extLst>
              </a:tr>
              <a:tr h="663501">
                <a:tc>
                  <a:txBody>
                    <a:bodyPr/>
                    <a:lstStyle/>
                    <a:p>
                      <a:pPr>
                        <a:lnSpc>
                          <a:spcPct val="107000"/>
                        </a:lnSpc>
                        <a:spcAft>
                          <a:spcPts val="800"/>
                        </a:spcAft>
                      </a:pPr>
                      <a:r>
                        <a:rPr lang="en-GB" sz="1100" dirty="0">
                          <a:effectLst/>
                          <a:latin typeface="Calibri" panose="020F0502020204030204" pitchFamily="34" charset="0"/>
                          <a:ea typeface="Calibri" panose="020F0502020204030204" pitchFamily="34" charset="0"/>
                          <a:cs typeface="Calibri" panose="020F0502020204030204" pitchFamily="34" charset="0"/>
                        </a:rPr>
                        <a:t>As a group, please highlight the choice that you feel best applies to where you are in undertaking climate action in your school.</a:t>
                      </a:r>
                    </a:p>
                  </a:txBody>
                  <a:tcPr marL="68580" marR="68580" marT="0"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a:lnSpc>
                          <a:spcPct val="105000"/>
                        </a:lnSpc>
                        <a:spcAft>
                          <a:spcPts val="800"/>
                        </a:spcAft>
                      </a:pPr>
                      <a:r>
                        <a:rPr lang="en-GB" sz="900" kern="100" dirty="0">
                          <a:solidFill>
                            <a:srgbClr val="00000A"/>
                          </a:solidFill>
                          <a:effectLst/>
                          <a:latin typeface="Calibri" panose="020F0502020204030204" pitchFamily="34" charset="0"/>
                          <a:ea typeface="Calibri" panose="020F0502020204030204" pitchFamily="34" charset="0"/>
                          <a:cs typeface="Calibri" panose="020F0502020204030204" pitchFamily="34" charset="0"/>
                        </a:rPr>
                        <a:t>We have decided we want to take climate action.</a:t>
                      </a:r>
                      <a:endParaRPr lang="en-GB" sz="1050" kern="100" dirty="0">
                        <a:solidFill>
                          <a:srgbClr val="00000A"/>
                        </a:solidFill>
                        <a:effectLst/>
                        <a:latin typeface="Calibri" panose="020F0502020204030204" pitchFamily="34" charset="0"/>
                        <a:ea typeface="Calibri" panose="020F0502020204030204" pitchFamily="34" charset="0"/>
                        <a:cs typeface="font610"/>
                      </a:endParaRPr>
                    </a:p>
                  </a:txBody>
                  <a:tcPr marL="68580" marR="68580" marT="0"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7000"/>
                        </a:lnSpc>
                        <a:spcAft>
                          <a:spcPts val="800"/>
                        </a:spcAft>
                      </a:pPr>
                      <a:r>
                        <a:rPr lang="en-GB" sz="900" dirty="0">
                          <a:effectLst/>
                          <a:latin typeface="Calibri" panose="020F0502020204030204" pitchFamily="34" charset="0"/>
                          <a:ea typeface="Calibri" panose="020F0502020204030204" pitchFamily="34" charset="0"/>
                          <a:cs typeface="Calibri" panose="020F0502020204030204" pitchFamily="34" charset="0"/>
                        </a:rPr>
                        <a:t>We are now planning what to do.</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7000"/>
                        </a:lnSpc>
                        <a:spcAft>
                          <a:spcPts val="800"/>
                        </a:spcAft>
                      </a:pPr>
                      <a:r>
                        <a:rPr lang="en-GB" sz="900" dirty="0">
                          <a:effectLst/>
                          <a:latin typeface="Calibri" panose="020F0502020204030204" pitchFamily="34" charset="0"/>
                          <a:ea typeface="Calibri" panose="020F0502020204030204" pitchFamily="34" charset="0"/>
                          <a:cs typeface="Calibri" panose="020F0502020204030204" pitchFamily="34" charset="0"/>
                        </a:rPr>
                        <a:t>We have carried out some actions.</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900" dirty="0">
                          <a:effectLst/>
                          <a:latin typeface="Calibri" panose="020F0502020204030204" pitchFamily="34" charset="0"/>
                          <a:ea typeface="Calibri" panose="020F0502020204030204" pitchFamily="34" charset="0"/>
                          <a:cs typeface="Calibri" panose="020F0502020204030204" pitchFamily="34" charset="0"/>
                        </a:rPr>
                        <a:t>We have led several initiatives and are starting to make a difference.</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7000"/>
                        </a:lnSpc>
                        <a:spcAft>
                          <a:spcPts val="800"/>
                        </a:spcAft>
                      </a:pPr>
                      <a:r>
                        <a:rPr lang="en-GB" sz="900" dirty="0">
                          <a:effectLst/>
                          <a:latin typeface="Calibri" panose="020F0502020204030204" pitchFamily="34" charset="0"/>
                          <a:ea typeface="Calibri" panose="020F0502020204030204" pitchFamily="34" charset="0"/>
                          <a:cs typeface="Calibri" panose="020F0502020204030204" pitchFamily="34" charset="0"/>
                        </a:rPr>
                        <a:t>We have a leading role in school and our many climate actions have had a real impact.</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3809443"/>
                  </a:ext>
                </a:extLst>
              </a:tr>
              <a:tr h="500537">
                <a:tc gridSpan="6">
                  <a:txBody>
                    <a:bodyPr/>
                    <a:lstStyle/>
                    <a:p>
                      <a:pPr algn="ctr" fontAlgn="base"/>
                      <a:r>
                        <a:rPr lang="en-GB" sz="1200" b="1" kern="1200" dirty="0">
                          <a:solidFill>
                            <a:srgbClr val="00425C"/>
                          </a:solidFill>
                          <a:effectLst/>
                          <a:latin typeface="Rockwell" panose="02060603020205020403" pitchFamily="18" charset="0"/>
                          <a:ea typeface="+mn-ea"/>
                          <a:cs typeface="Calibri" panose="020F0502020204030204" pitchFamily="34" charset="0"/>
                        </a:rPr>
                        <a:t>Our Climate Action Survey </a:t>
                      </a:r>
                    </a:p>
                    <a:p>
                      <a:pPr algn="ctr"/>
                      <a:r>
                        <a:rPr lang="en-GB" sz="1200" b="0" i="1" kern="1200" dirty="0">
                          <a:solidFill>
                            <a:schemeClr val="tx1"/>
                          </a:solidFill>
                          <a:effectLst/>
                          <a:latin typeface="Calibri" panose="020F0502020204030204" pitchFamily="34" charset="0"/>
                          <a:ea typeface="+mn-ea"/>
                          <a:cs typeface="Calibri" panose="020F0502020204030204" pitchFamily="34" charset="0"/>
                        </a:rPr>
                        <a:t>You need to come up with a plan to try and get as many students as possible to complete the survey. The questions below should help you with this task, alongside the student ideas on the following page. </a:t>
                      </a:r>
                      <a:endParaRPr lang="en-GB" sz="1200" b="0" i="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hMerge="1">
                  <a:txBody>
                    <a:bodyPr/>
                    <a:lstStyle/>
                    <a:p>
                      <a:pPr marL="171450" marR="0" lvl="0" indent="-171450" algn="l" rtl="0" eaLnBrk="1" fontAlgn="base" latinLnBrk="0" hangingPunct="1">
                        <a:lnSpc>
                          <a:spcPct val="100000"/>
                        </a:lnSpc>
                        <a:spcBef>
                          <a:spcPts val="0"/>
                        </a:spcBef>
                        <a:spcAft>
                          <a:spcPts val="0"/>
                        </a:spcAft>
                        <a:buClrTx/>
                        <a:buSzTx/>
                        <a:buFont typeface="Arial" panose="020B0604020202020204" pitchFamily="34" charset="0"/>
                        <a:buChar char="•"/>
                      </a:pPr>
                      <a:endParaRPr lang="en-GB" sz="1200" dirty="0">
                        <a:effectLst/>
                        <a:highlight>
                          <a:srgbClr val="FFFF00"/>
                        </a:highlight>
                        <a:latin typeface="Calibri" panose="020F0502020204030204" pitchFamily="34" charset="0"/>
                        <a:cs typeface="Calibri" panose="020F0502020204030204" pitchFamily="34" charset="0"/>
                      </a:endParaRPr>
                    </a:p>
                  </a:txBody>
                  <a:tcPr marL="7296" marR="7296" marT="7296"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marR="0" lvl="0" indent="-171450" algn="l" rtl="0" eaLnBrk="1" fontAlgn="base" latinLnBrk="0" hangingPunct="1">
                        <a:lnSpc>
                          <a:spcPct val="100000"/>
                        </a:lnSpc>
                        <a:spcBef>
                          <a:spcPts val="0"/>
                        </a:spcBef>
                        <a:spcAft>
                          <a:spcPts val="0"/>
                        </a:spcAft>
                        <a:buClrTx/>
                        <a:buSzTx/>
                        <a:buFont typeface="Arial" panose="020B0604020202020204" pitchFamily="34" charset="0"/>
                        <a:buChar char="•"/>
                      </a:pPr>
                      <a:endParaRPr lang="en-GB" sz="1200" dirty="0">
                        <a:effectLst/>
                        <a:highlight>
                          <a:srgbClr val="FFFF00"/>
                        </a:highlight>
                        <a:latin typeface="Calibri" panose="020F0502020204030204" pitchFamily="34" charset="0"/>
                        <a:cs typeface="Calibri" panose="020F0502020204030204" pitchFamily="34" charset="0"/>
                      </a:endParaRPr>
                    </a:p>
                  </a:txBody>
                  <a:tcPr marL="7296" marR="7296" marT="7296"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marR="0" lvl="0" indent="-171450" algn="l" rtl="0" eaLnBrk="1" fontAlgn="base" latinLnBrk="0" hangingPunct="1">
                        <a:lnSpc>
                          <a:spcPct val="100000"/>
                        </a:lnSpc>
                        <a:spcBef>
                          <a:spcPts val="0"/>
                        </a:spcBef>
                        <a:spcAft>
                          <a:spcPts val="0"/>
                        </a:spcAft>
                        <a:buClrTx/>
                        <a:buSzTx/>
                        <a:buFont typeface="Arial" panose="020B0604020202020204" pitchFamily="34" charset="0"/>
                        <a:buChar char="•"/>
                      </a:pPr>
                      <a:endParaRPr lang="en-GB" sz="1200" dirty="0">
                        <a:effectLst/>
                        <a:highlight>
                          <a:srgbClr val="FFFF00"/>
                        </a:highlight>
                        <a:latin typeface="Calibri" panose="020F0502020204030204" pitchFamily="34" charset="0"/>
                        <a:cs typeface="Calibri" panose="020F0502020204030204" pitchFamily="34" charset="0"/>
                      </a:endParaRPr>
                    </a:p>
                  </a:txBody>
                  <a:tcPr marL="7296" marR="7296" marT="7296"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marR="0" lvl="0" indent="-171450" algn="l" rtl="0" eaLnBrk="1" fontAlgn="base" latinLnBrk="0" hangingPunct="1">
                        <a:lnSpc>
                          <a:spcPct val="100000"/>
                        </a:lnSpc>
                        <a:spcBef>
                          <a:spcPts val="0"/>
                        </a:spcBef>
                        <a:spcAft>
                          <a:spcPts val="0"/>
                        </a:spcAft>
                        <a:buClrTx/>
                        <a:buSzTx/>
                        <a:buFont typeface="Arial" panose="020B0604020202020204" pitchFamily="34" charset="0"/>
                        <a:buChar char="•"/>
                      </a:pPr>
                      <a:endParaRPr lang="en-GB" sz="1200" dirty="0">
                        <a:effectLst/>
                        <a:highlight>
                          <a:srgbClr val="FFFF00"/>
                        </a:highlight>
                        <a:latin typeface="Calibri" panose="020F0502020204030204" pitchFamily="34" charset="0"/>
                        <a:cs typeface="Calibri" panose="020F0502020204030204" pitchFamily="34" charset="0"/>
                      </a:endParaRPr>
                    </a:p>
                  </a:txBody>
                  <a:tcPr marL="7296" marR="7296" marT="7296"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marR="0" lvl="0" indent="-171450" algn="l" rtl="0" eaLnBrk="1" fontAlgn="base" latinLnBrk="0" hangingPunct="1">
                        <a:lnSpc>
                          <a:spcPct val="100000"/>
                        </a:lnSpc>
                        <a:spcBef>
                          <a:spcPts val="0"/>
                        </a:spcBef>
                        <a:spcAft>
                          <a:spcPts val="0"/>
                        </a:spcAft>
                        <a:buClrTx/>
                        <a:buSzTx/>
                        <a:buFont typeface="Arial" panose="020B0604020202020204" pitchFamily="34" charset="0"/>
                        <a:buChar char="•"/>
                      </a:pPr>
                      <a:endParaRPr lang="en-GB" sz="1200" dirty="0">
                        <a:effectLst/>
                        <a:highlight>
                          <a:srgbClr val="FFFF00"/>
                        </a:highlight>
                        <a:latin typeface="Calibri" panose="020F0502020204030204" pitchFamily="34" charset="0"/>
                        <a:cs typeface="Calibri" panose="020F0502020204030204" pitchFamily="34" charset="0"/>
                      </a:endParaRPr>
                    </a:p>
                  </a:txBody>
                  <a:tcPr marL="7296" marR="7296" marT="7296"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18163398"/>
                  </a:ext>
                </a:extLst>
              </a:tr>
              <a:tr h="356165">
                <a:tc>
                  <a:txBody>
                    <a:bodyPr/>
                    <a:lstStyle/>
                    <a:p>
                      <a:pPr>
                        <a:lnSpc>
                          <a:spcPct val="100000"/>
                        </a:lnSpc>
                        <a:spcAft>
                          <a:spcPts val="0"/>
                        </a:spcAft>
                      </a:pPr>
                      <a:r>
                        <a:rPr lang="en-GB" sz="1100" dirty="0">
                          <a:effectLst/>
                          <a:latin typeface="Calibri" panose="020F0502020204030204" pitchFamily="34" charset="0"/>
                          <a:ea typeface="Times New Roman" panose="02020603050405020304" pitchFamily="18" charset="0"/>
                          <a:cs typeface="Calibri" panose="020F0502020204030204" pitchFamily="34" charset="0"/>
                        </a:rPr>
                        <a:t>What are the dates that you plan to run the survey? </a:t>
                      </a:r>
                    </a:p>
                    <a:p>
                      <a:pPr>
                        <a:lnSpc>
                          <a:spcPct val="100000"/>
                        </a:lnSpc>
                        <a:spcAft>
                          <a:spcPts val="0"/>
                        </a:spcAft>
                      </a:pPr>
                      <a:r>
                        <a:rPr lang="en-GB" sz="1100" i="1" dirty="0">
                          <a:effectLst/>
                          <a:latin typeface="Calibri" panose="020F0502020204030204" pitchFamily="34" charset="0"/>
                          <a:ea typeface="Times New Roman" panose="02020603050405020304" pitchFamily="18" charset="0"/>
                          <a:cs typeface="Calibri" panose="020F0502020204030204" pitchFamily="34" charset="0"/>
                        </a:rPr>
                        <a:t>We recommend a 3-4 week period. </a:t>
                      </a:r>
                      <a:endParaRPr lang="en-GB" sz="1100" i="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marL="171450" marR="0" lvl="0" indent="-171450" algn="l" rtl="0" eaLnBrk="1" fontAlgn="base" latinLnBrk="0" hangingPunct="1">
                        <a:lnSpc>
                          <a:spcPct val="100000"/>
                        </a:lnSpc>
                        <a:spcBef>
                          <a:spcPts val="0"/>
                        </a:spcBef>
                        <a:spcAft>
                          <a:spcPts val="0"/>
                        </a:spcAft>
                        <a:buClrTx/>
                        <a:buSzTx/>
                        <a:buFont typeface="Arial" panose="020B0604020202020204" pitchFamily="34" charset="0"/>
                        <a:buChar char="•"/>
                      </a:pPr>
                      <a:endParaRPr lang="en-GB" sz="1100" dirty="0">
                        <a:effectLst/>
                        <a:highlight>
                          <a:srgbClr val="FFFF00"/>
                        </a:highlight>
                        <a:latin typeface="Calibri" panose="020F0502020204030204" pitchFamily="34" charset="0"/>
                        <a:cs typeface="Calibri" panose="020F0502020204030204" pitchFamily="34" charset="0"/>
                      </a:endParaRPr>
                    </a:p>
                  </a:txBody>
                  <a:tcPr marL="7296" marR="7296" marT="7296"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marR="0" lvl="0" indent="-171450" algn="l" rtl="0" eaLnBrk="1" fontAlgn="base" latinLnBrk="0" hangingPunct="1">
                        <a:lnSpc>
                          <a:spcPct val="100000"/>
                        </a:lnSpc>
                        <a:spcBef>
                          <a:spcPts val="0"/>
                        </a:spcBef>
                        <a:spcAft>
                          <a:spcPts val="0"/>
                        </a:spcAft>
                        <a:buClrTx/>
                        <a:buSzTx/>
                        <a:buFont typeface="Arial" panose="020B0604020202020204" pitchFamily="34" charset="0"/>
                        <a:buChar char="•"/>
                      </a:pPr>
                      <a:endParaRPr lang="en-GB" sz="1100" dirty="0">
                        <a:effectLst/>
                        <a:highlight>
                          <a:srgbClr val="FFFF00"/>
                        </a:highlight>
                        <a:latin typeface="Calibri" panose="020F0502020204030204" pitchFamily="34" charset="0"/>
                        <a:cs typeface="Calibri" panose="020F0502020204030204" pitchFamily="34" charset="0"/>
                      </a:endParaRPr>
                    </a:p>
                  </a:txBody>
                  <a:tcPr marL="7296" marR="7296" marT="7296"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marR="0" lvl="0" indent="-171450" algn="l" rtl="0" eaLnBrk="1" fontAlgn="base" latinLnBrk="0" hangingPunct="1">
                        <a:lnSpc>
                          <a:spcPct val="100000"/>
                        </a:lnSpc>
                        <a:spcBef>
                          <a:spcPts val="0"/>
                        </a:spcBef>
                        <a:spcAft>
                          <a:spcPts val="0"/>
                        </a:spcAft>
                        <a:buClrTx/>
                        <a:buSzTx/>
                        <a:buFont typeface="Arial" panose="020B0604020202020204" pitchFamily="34" charset="0"/>
                        <a:buChar char="•"/>
                      </a:pPr>
                      <a:endParaRPr lang="en-GB" sz="1100" dirty="0">
                        <a:effectLst/>
                        <a:highlight>
                          <a:srgbClr val="FFFF00"/>
                        </a:highlight>
                        <a:latin typeface="Calibri" panose="020F0502020204030204" pitchFamily="34" charset="0"/>
                        <a:cs typeface="Calibri" panose="020F0502020204030204" pitchFamily="34" charset="0"/>
                      </a:endParaRPr>
                    </a:p>
                  </a:txBody>
                  <a:tcPr marL="7296" marR="7296" marT="7296"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marR="0" lvl="0" indent="-171450" algn="l" rtl="0" eaLnBrk="1" fontAlgn="base" latinLnBrk="0" hangingPunct="1">
                        <a:lnSpc>
                          <a:spcPct val="100000"/>
                        </a:lnSpc>
                        <a:spcBef>
                          <a:spcPts val="0"/>
                        </a:spcBef>
                        <a:spcAft>
                          <a:spcPts val="0"/>
                        </a:spcAft>
                        <a:buClrTx/>
                        <a:buSzTx/>
                        <a:buFont typeface="Arial" panose="020B0604020202020204" pitchFamily="34" charset="0"/>
                        <a:buChar char="•"/>
                      </a:pPr>
                      <a:endParaRPr lang="en-GB" sz="1100" dirty="0">
                        <a:effectLst/>
                        <a:highlight>
                          <a:srgbClr val="FFFF00"/>
                        </a:highlight>
                        <a:latin typeface="Calibri" panose="020F0502020204030204" pitchFamily="34" charset="0"/>
                        <a:cs typeface="Calibri" panose="020F0502020204030204" pitchFamily="34" charset="0"/>
                      </a:endParaRPr>
                    </a:p>
                  </a:txBody>
                  <a:tcPr marL="7296" marR="7296" marT="7296"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marR="0" lvl="0" indent="-171450" algn="l" rtl="0" eaLnBrk="1" fontAlgn="base" latinLnBrk="0" hangingPunct="1">
                        <a:lnSpc>
                          <a:spcPct val="100000"/>
                        </a:lnSpc>
                        <a:spcBef>
                          <a:spcPts val="0"/>
                        </a:spcBef>
                        <a:spcAft>
                          <a:spcPts val="0"/>
                        </a:spcAft>
                        <a:buClrTx/>
                        <a:buSzTx/>
                        <a:buFont typeface="Arial" panose="020B0604020202020204" pitchFamily="34" charset="0"/>
                        <a:buChar char="•"/>
                      </a:pPr>
                      <a:endParaRPr lang="en-GB" sz="1100" dirty="0">
                        <a:effectLst/>
                        <a:highlight>
                          <a:srgbClr val="FFFF00"/>
                        </a:highlight>
                        <a:latin typeface="Calibri" panose="020F0502020204030204" pitchFamily="34" charset="0"/>
                        <a:cs typeface="Calibri" panose="020F0502020204030204" pitchFamily="34" charset="0"/>
                      </a:endParaRPr>
                    </a:p>
                  </a:txBody>
                  <a:tcPr marL="7296" marR="7296" marT="7296"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28194882"/>
                  </a:ext>
                </a:extLst>
              </a:tr>
              <a:tr h="356165">
                <a:tc>
                  <a:txBody>
                    <a:bodyPr/>
                    <a:lstStyle/>
                    <a:p>
                      <a:pPr>
                        <a:lnSpc>
                          <a:spcPct val="100000"/>
                        </a:lnSpc>
                        <a:spcAft>
                          <a:spcPts val="0"/>
                        </a:spcAft>
                      </a:pPr>
                      <a:r>
                        <a:rPr lang="en-GB" sz="1100" dirty="0">
                          <a:effectLst/>
                          <a:latin typeface="Calibri" panose="020F0502020204030204" pitchFamily="34" charset="0"/>
                          <a:ea typeface="Times New Roman" panose="02020603050405020304" pitchFamily="18" charset="0"/>
                          <a:cs typeface="Calibri" panose="020F0502020204030204" pitchFamily="34" charset="0"/>
                        </a:rPr>
                        <a:t>How will you let all students in your school know about the survey?  Will you do something different each day/week to promote it?</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marL="171450" marR="0" lvl="0" indent="-171450" algn="l" rtl="0" eaLnBrk="1" fontAlgn="base" latinLnBrk="0" hangingPunct="1">
                        <a:lnSpc>
                          <a:spcPct val="100000"/>
                        </a:lnSpc>
                        <a:spcBef>
                          <a:spcPts val="0"/>
                        </a:spcBef>
                        <a:spcAft>
                          <a:spcPts val="0"/>
                        </a:spcAft>
                        <a:buClrTx/>
                        <a:buSzTx/>
                        <a:buFont typeface="Arial" panose="020B0604020202020204" pitchFamily="34" charset="0"/>
                        <a:buChar char="•"/>
                      </a:pPr>
                      <a:endParaRPr lang="en-GB" sz="1100" dirty="0">
                        <a:effectLst/>
                        <a:highlight>
                          <a:srgbClr val="FFFF00"/>
                        </a:highlight>
                        <a:latin typeface="Calibri" panose="020F0502020204030204" pitchFamily="34" charset="0"/>
                        <a:cs typeface="Calibri" panose="020F0502020204030204" pitchFamily="34" charset="0"/>
                      </a:endParaRPr>
                    </a:p>
                  </a:txBody>
                  <a:tcPr marL="7296" marR="7296" marT="7296"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85103220"/>
                  </a:ext>
                </a:extLst>
              </a:tr>
              <a:tr h="356165">
                <a:tc>
                  <a:txBody>
                    <a:bodyPr/>
                    <a:lstStyle/>
                    <a:p>
                      <a:pPr>
                        <a:lnSpc>
                          <a:spcPct val="100000"/>
                        </a:lnSpc>
                        <a:spcAft>
                          <a:spcPts val="0"/>
                        </a:spcAft>
                      </a:pPr>
                      <a:r>
                        <a:rPr lang="en-GB" sz="1100" dirty="0">
                          <a:effectLst/>
                          <a:latin typeface="Calibri" panose="020F0502020204030204" pitchFamily="34" charset="0"/>
                          <a:ea typeface="Times New Roman" panose="02020603050405020304" pitchFamily="18" charset="0"/>
                          <a:cs typeface="Calibri" panose="020F0502020204030204" pitchFamily="34" charset="0"/>
                        </a:rPr>
                        <a:t>What are the key messages that you will use to promote the survey to your fellow students?</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marL="171450" marR="0" lvl="0" indent="-171450" algn="l" rtl="0" eaLnBrk="1" fontAlgn="base" latinLnBrk="0" hangingPunct="1">
                        <a:lnSpc>
                          <a:spcPct val="100000"/>
                        </a:lnSpc>
                        <a:spcBef>
                          <a:spcPts val="0"/>
                        </a:spcBef>
                        <a:spcAft>
                          <a:spcPts val="0"/>
                        </a:spcAft>
                        <a:buClrTx/>
                        <a:buSzTx/>
                        <a:buFont typeface="Arial" panose="020B0604020202020204" pitchFamily="34" charset="0"/>
                        <a:buChar char="•"/>
                      </a:pPr>
                      <a:endParaRPr lang="en-GB" sz="1100" dirty="0">
                        <a:effectLst/>
                        <a:highlight>
                          <a:srgbClr val="FFFF00"/>
                        </a:highlight>
                        <a:latin typeface="Calibri" panose="020F0502020204030204" pitchFamily="34" charset="0"/>
                        <a:cs typeface="Calibri" panose="020F0502020204030204" pitchFamily="34" charset="0"/>
                      </a:endParaRPr>
                    </a:p>
                  </a:txBody>
                  <a:tcPr marL="7296" marR="7296" marT="7296"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7927020"/>
                  </a:ext>
                </a:extLst>
              </a:tr>
              <a:tr h="356165">
                <a:tc>
                  <a:txBody>
                    <a:bodyPr/>
                    <a:lstStyle/>
                    <a:p>
                      <a:pPr>
                        <a:lnSpc>
                          <a:spcPct val="100000"/>
                        </a:lnSpc>
                        <a:spcAft>
                          <a:spcPts val="0"/>
                        </a:spcAft>
                      </a:pPr>
                      <a:r>
                        <a:rPr lang="en-GB" sz="1100" dirty="0">
                          <a:effectLst/>
                          <a:latin typeface="Calibri" panose="020F0502020204030204" pitchFamily="34" charset="0"/>
                          <a:ea typeface="Times New Roman" panose="02020603050405020304" pitchFamily="18" charset="0"/>
                          <a:cs typeface="Calibri" panose="020F0502020204030204" pitchFamily="34" charset="0"/>
                        </a:rPr>
                        <a:t>Who would you need to talk to, to implement your plan? For instance, the headteacher or head of year groups?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marL="171450" marR="0" lvl="0" indent="-171450" algn="l" rtl="0" eaLnBrk="1" fontAlgn="base" latinLnBrk="0" hangingPunct="1">
                        <a:lnSpc>
                          <a:spcPct val="100000"/>
                        </a:lnSpc>
                        <a:spcBef>
                          <a:spcPts val="0"/>
                        </a:spcBef>
                        <a:spcAft>
                          <a:spcPts val="0"/>
                        </a:spcAft>
                        <a:buClrTx/>
                        <a:buSzTx/>
                        <a:buFont typeface="Arial" panose="020B0604020202020204" pitchFamily="34" charset="0"/>
                        <a:buChar char="•"/>
                      </a:pPr>
                      <a:endParaRPr lang="en-GB" sz="1100" dirty="0">
                        <a:effectLst/>
                        <a:highlight>
                          <a:srgbClr val="FFFF00"/>
                        </a:highlight>
                        <a:latin typeface="Calibri" panose="020F0502020204030204" pitchFamily="34" charset="0"/>
                        <a:cs typeface="Calibri" panose="020F0502020204030204" pitchFamily="34" charset="0"/>
                      </a:endParaRPr>
                    </a:p>
                  </a:txBody>
                  <a:tcPr marL="7296" marR="7296" marT="7296"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572364511"/>
                  </a:ext>
                </a:extLst>
              </a:tr>
              <a:tr h="356165">
                <a:tc>
                  <a:txBody>
                    <a:bodyPr/>
                    <a:lstStyle/>
                    <a:p>
                      <a:pPr>
                        <a:lnSpc>
                          <a:spcPct val="100000"/>
                        </a:lnSpc>
                        <a:spcAft>
                          <a:spcPts val="0"/>
                        </a:spcAft>
                      </a:pPr>
                      <a:r>
                        <a:rPr lang="en-GB" sz="1100" dirty="0">
                          <a:effectLst/>
                          <a:latin typeface="Calibri" panose="020F0502020204030204" pitchFamily="34" charset="0"/>
                          <a:ea typeface="Times New Roman" panose="02020603050405020304" pitchFamily="18" charset="0"/>
                          <a:cs typeface="Calibri" panose="020F0502020204030204" pitchFamily="34" charset="0"/>
                        </a:rPr>
                        <a:t>How will you encourage</a:t>
                      </a:r>
                      <a:r>
                        <a:rPr lang="en-GB" sz="1100" dirty="0">
                          <a:effectLst/>
                          <a:latin typeface="Calibri" panose="020F0502020204030204" pitchFamily="34" charset="0"/>
                          <a:ea typeface="Calibri" panose="020F0502020204030204" pitchFamily="34" charset="0"/>
                          <a:cs typeface="Calibri" panose="020F0502020204030204" pitchFamily="34" charset="0"/>
                        </a:rPr>
                        <a:t> students to fill out the survey? </a:t>
                      </a:r>
                      <a:r>
                        <a:rPr lang="en-GB" sz="1100" b="1" dirty="0">
                          <a:effectLst/>
                          <a:latin typeface="Calibri" panose="020F0502020204030204" pitchFamily="34" charset="0"/>
                          <a:ea typeface="Calibri" panose="020F0502020204030204" pitchFamily="34"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marL="171450" marR="0" lvl="0" indent="-171450" algn="l" rtl="0" eaLnBrk="1" fontAlgn="base" latinLnBrk="0" hangingPunct="1">
                        <a:lnSpc>
                          <a:spcPct val="100000"/>
                        </a:lnSpc>
                        <a:spcBef>
                          <a:spcPts val="0"/>
                        </a:spcBef>
                        <a:spcAft>
                          <a:spcPts val="0"/>
                        </a:spcAft>
                        <a:buClrTx/>
                        <a:buSzTx/>
                        <a:buFont typeface="Arial" panose="020B0604020202020204" pitchFamily="34" charset="0"/>
                        <a:buChar char="•"/>
                      </a:pPr>
                      <a:endParaRPr lang="en-GB" sz="1100" dirty="0">
                        <a:effectLst/>
                        <a:highlight>
                          <a:srgbClr val="FFFF00"/>
                        </a:highlight>
                        <a:latin typeface="Calibri" panose="020F0502020204030204" pitchFamily="34" charset="0"/>
                        <a:cs typeface="Calibri" panose="020F0502020204030204" pitchFamily="34" charset="0"/>
                      </a:endParaRPr>
                    </a:p>
                  </a:txBody>
                  <a:tcPr marL="7296" marR="7296" marT="7296"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771802237"/>
                  </a:ext>
                </a:extLst>
              </a:tr>
              <a:tr h="356165">
                <a:tc>
                  <a:txBody>
                    <a:bodyPr/>
                    <a:lstStyle/>
                    <a:p>
                      <a:pPr>
                        <a:lnSpc>
                          <a:spcPct val="100000"/>
                        </a:lnSpc>
                        <a:spcAft>
                          <a:spcPts val="0"/>
                        </a:spcAft>
                      </a:pPr>
                      <a:r>
                        <a:rPr lang="en-GB" sz="1100" dirty="0">
                          <a:effectLst/>
                          <a:latin typeface="Calibri" panose="020F0502020204030204" pitchFamily="34" charset="0"/>
                          <a:ea typeface="Calibri" panose="020F0502020204030204" pitchFamily="34" charset="0"/>
                          <a:cs typeface="Calibri" panose="020F0502020204030204" pitchFamily="34" charset="0"/>
                        </a:rPr>
                        <a:t>Who will be interested in seeing the survey results?</a:t>
                      </a:r>
                    </a:p>
                    <a:p>
                      <a:pPr>
                        <a:lnSpc>
                          <a:spcPct val="100000"/>
                        </a:lnSpc>
                        <a:spcAft>
                          <a:spcPts val="0"/>
                        </a:spcAft>
                      </a:pPr>
                      <a:r>
                        <a:rPr lang="en-GB" sz="1100" dirty="0">
                          <a:effectLst/>
                          <a:latin typeface="Calibri" panose="020F0502020204030204" pitchFamily="34" charset="0"/>
                          <a:ea typeface="Times New Roman" panose="02020603050405020304" pitchFamily="18"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marL="171450" marR="0" lvl="0" indent="-171450" algn="l" rtl="0" eaLnBrk="1" fontAlgn="base" latinLnBrk="0" hangingPunct="1">
                        <a:lnSpc>
                          <a:spcPct val="100000"/>
                        </a:lnSpc>
                        <a:spcBef>
                          <a:spcPts val="0"/>
                        </a:spcBef>
                        <a:spcAft>
                          <a:spcPts val="0"/>
                        </a:spcAft>
                        <a:buClrTx/>
                        <a:buSzTx/>
                        <a:buFont typeface="Arial" panose="020B0604020202020204" pitchFamily="34" charset="0"/>
                        <a:buChar char="•"/>
                      </a:pPr>
                      <a:endParaRPr lang="en-GB" sz="1100" dirty="0">
                        <a:effectLst/>
                        <a:highlight>
                          <a:srgbClr val="FFFF00"/>
                        </a:highlight>
                        <a:latin typeface="Calibri" panose="020F0502020204030204" pitchFamily="34" charset="0"/>
                        <a:cs typeface="Calibri" panose="020F0502020204030204" pitchFamily="34" charset="0"/>
                      </a:endParaRPr>
                    </a:p>
                  </a:txBody>
                  <a:tcPr marL="7296" marR="7296" marT="7296" marB="0">
                    <a:lnL w="3175" cap="flat" cmpd="sng" algn="ctr">
                      <a:solidFill>
                        <a:srgbClr val="00425C"/>
                      </a:solidFill>
                      <a:prstDash val="solid"/>
                      <a:round/>
                      <a:headEnd type="none" w="med" len="med"/>
                      <a:tailEnd type="none" w="med" len="med"/>
                    </a:lnL>
                    <a:lnR w="3175" cap="flat" cmpd="sng" algn="ctr">
                      <a:solidFill>
                        <a:srgbClr val="00425C"/>
                      </a:solidFill>
                      <a:prstDash val="solid"/>
                      <a:round/>
                      <a:headEnd type="none" w="med" len="med"/>
                      <a:tailEnd type="none" w="med" len="med"/>
                    </a:lnR>
                    <a:lnT w="3175" cap="flat" cmpd="sng" algn="ctr">
                      <a:solidFill>
                        <a:srgbClr val="00425C"/>
                      </a:solidFill>
                      <a:prstDash val="solid"/>
                      <a:round/>
                      <a:headEnd type="none" w="med" len="med"/>
                      <a:tailEnd type="none" w="med" len="med"/>
                    </a:lnT>
                    <a:lnB w="3175" cap="flat" cmpd="sng" algn="ctr">
                      <a:solidFill>
                        <a:srgbClr val="00425C"/>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493965841"/>
                  </a:ext>
                </a:extLst>
              </a:tr>
            </a:tbl>
          </a:graphicData>
        </a:graphic>
      </p:graphicFrame>
    </p:spTree>
    <p:extLst>
      <p:ext uri="{BB962C8B-B14F-4D97-AF65-F5344CB8AC3E}">
        <p14:creationId xmlns:p14="http://schemas.microsoft.com/office/powerpoint/2010/main" val="401189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TextBox 60">
            <a:extLst>
              <a:ext uri="{FF2B5EF4-FFF2-40B4-BE49-F238E27FC236}">
                <a16:creationId xmlns:a16="http://schemas.microsoft.com/office/drawing/2014/main" id="{12467B89-03EB-9FD2-FA3C-2AEC66EFCE01}"/>
              </a:ext>
            </a:extLst>
          </p:cNvPr>
          <p:cNvSpPr txBox="1"/>
          <p:nvPr/>
        </p:nvSpPr>
        <p:spPr>
          <a:xfrm>
            <a:off x="11741018" y="6463565"/>
            <a:ext cx="304800" cy="271293"/>
          </a:xfrm>
          <a:prstGeom prst="rect">
            <a:avLst/>
          </a:prstGeom>
          <a:noFill/>
        </p:spPr>
        <p:txBody>
          <a:bodyPr wrap="square">
            <a:spAutoFit/>
          </a:bodyPr>
          <a:lstStyle/>
          <a:p>
            <a:pPr marL="0" marR="0" lvl="0" indent="0" algn="l" defTabSz="914400" rtl="0" eaLnBrk="1" fontAlgn="auto" latinLnBrk="0" hangingPunct="1">
              <a:lnSpc>
                <a:spcPct val="115000"/>
              </a:lnSpc>
              <a:spcBef>
                <a:spcPts val="600"/>
              </a:spcBef>
              <a:spcAft>
                <a:spcPts val="0"/>
              </a:spcAft>
              <a:buClrTx/>
              <a:buSzTx/>
              <a:buFontTx/>
              <a:buNone/>
              <a:tabLst>
                <a:tab pos="0" algn="l"/>
              </a:tabLst>
              <a:defRPr/>
            </a:pPr>
            <a:r>
              <a:rPr kumimoji="0" lang="en-GB" sz="1100" b="1" i="0" u="none" strike="noStrike" kern="1200" cap="none" spc="-1" normalizeH="0" baseline="0" noProof="0" dirty="0">
                <a:ln>
                  <a:noFill/>
                </a:ln>
                <a:solidFill>
                  <a:srgbClr val="AFCA0B"/>
                </a:solidFill>
                <a:effectLst/>
                <a:uLnTx/>
                <a:uFillTx/>
                <a:latin typeface="Rockwell" panose="02060603020205020403" pitchFamily="18" charset="0"/>
                <a:ea typeface="DejaVu Sans"/>
                <a:cs typeface="Calibri" panose="020F0502020204030204" pitchFamily="34" charset="0"/>
              </a:rPr>
              <a:t>2</a:t>
            </a:r>
          </a:p>
        </p:txBody>
      </p:sp>
      <p:sp>
        <p:nvSpPr>
          <p:cNvPr id="7" name="Title 1">
            <a:extLst>
              <a:ext uri="{FF2B5EF4-FFF2-40B4-BE49-F238E27FC236}">
                <a16:creationId xmlns:a16="http://schemas.microsoft.com/office/drawing/2014/main" id="{CAC713A3-49E6-48E0-B8FE-248FC78D9FAB}"/>
              </a:ext>
            </a:extLst>
          </p:cNvPr>
          <p:cNvSpPr txBox="1">
            <a:spLocks/>
          </p:cNvSpPr>
          <p:nvPr/>
        </p:nvSpPr>
        <p:spPr>
          <a:xfrm>
            <a:off x="743970" y="454178"/>
            <a:ext cx="8917265" cy="570419"/>
          </a:xfrm>
          <a:prstGeom prst="rect">
            <a:avLst/>
          </a:prstGeom>
          <a:ln>
            <a:noFill/>
          </a:ln>
        </p:spPr>
        <p:txBody>
          <a:bodyPr lIns="91440" tIns="45720" rIns="91440" bIns="45720"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defRPr/>
            </a:pPr>
            <a:r>
              <a:rPr lang="en-GB" sz="2200" b="1" dirty="0">
                <a:solidFill>
                  <a:srgbClr val="008BD2"/>
                </a:solidFill>
                <a:highlight>
                  <a:srgbClr val="FFFFFF"/>
                </a:highlight>
                <a:latin typeface="Rockwell"/>
                <a:cs typeface="Calibri"/>
              </a:rPr>
              <a:t>Climate Action Survey: Spread </a:t>
            </a:r>
            <a:r>
              <a:rPr kumimoji="0" lang="en-GB" sz="2200" b="1" i="0" u="none" strike="noStrike" kern="1200" cap="none" spc="0" normalizeH="0" baseline="0" noProof="0" dirty="0">
                <a:ln>
                  <a:noFill/>
                </a:ln>
                <a:solidFill>
                  <a:srgbClr val="008BD2"/>
                </a:solidFill>
                <a:effectLst/>
                <a:highlight>
                  <a:srgbClr val="FFFFFF"/>
                </a:highlight>
                <a:uLnTx/>
                <a:uFillTx/>
                <a:latin typeface="Rockwell"/>
                <a:cs typeface="Calibri"/>
              </a:rPr>
              <a:t>the Word planning sheet 2023</a:t>
            </a:r>
            <a:endParaRPr kumimoji="0" lang="en-GB" sz="2200" b="1" i="0" u="none" strike="noStrike" kern="1200" cap="none" spc="0" normalizeH="0" baseline="0" noProof="0" dirty="0">
              <a:ln>
                <a:noFill/>
              </a:ln>
              <a:solidFill>
                <a:srgbClr val="008BD2"/>
              </a:solidFill>
              <a:effectLst/>
              <a:highlight>
                <a:srgbClr val="FFFFFF"/>
              </a:highlight>
              <a:uLnTx/>
              <a:uFillTx/>
              <a:latin typeface="Rockwell" panose="02060603020205020403" pitchFamily="18" charset="0"/>
              <a:cs typeface="Calibri" panose="020F0502020204030204" pitchFamily="34" charset="0"/>
            </a:endParaRPr>
          </a:p>
        </p:txBody>
      </p:sp>
      <p:sp>
        <p:nvSpPr>
          <p:cNvPr id="8" name="TextBox 7">
            <a:extLst>
              <a:ext uri="{FF2B5EF4-FFF2-40B4-BE49-F238E27FC236}">
                <a16:creationId xmlns:a16="http://schemas.microsoft.com/office/drawing/2014/main" id="{6185DD39-FBDE-446F-9591-09784FE9ABAD}"/>
              </a:ext>
            </a:extLst>
          </p:cNvPr>
          <p:cNvSpPr txBox="1"/>
          <p:nvPr/>
        </p:nvSpPr>
        <p:spPr>
          <a:xfrm>
            <a:off x="753597" y="804534"/>
            <a:ext cx="10650194" cy="276999"/>
          </a:xfrm>
          <a:prstGeom prst="rect">
            <a:avLst/>
          </a:prstGeom>
          <a:noFill/>
          <a:ln>
            <a:noFill/>
          </a:ln>
        </p:spPr>
        <p:txBody>
          <a:bodyPr wrap="square" lIns="91440" tIns="45720" rIns="91440" bIns="45720" anchor="t">
            <a:spAutoFit/>
          </a:bodyPr>
          <a:lstStyle/>
          <a:p>
            <a:pPr lvl="0" fontAlgn="base">
              <a:defRPr/>
            </a:pPr>
            <a:r>
              <a:rPr lang="en-GB" sz="1200" b="1" dirty="0">
                <a:solidFill>
                  <a:prstClr val="black"/>
                </a:solidFill>
                <a:latin typeface="Calibri"/>
                <a:cs typeface="Calibri"/>
              </a:rPr>
              <a:t>Here we have outlined student ideas and teacher feedback to support you promote the survey and use the subsequent report. </a:t>
            </a:r>
          </a:p>
        </p:txBody>
      </p:sp>
      <p:sp>
        <p:nvSpPr>
          <p:cNvPr id="2" name="TextBox 1">
            <a:extLst>
              <a:ext uri="{FF2B5EF4-FFF2-40B4-BE49-F238E27FC236}">
                <a16:creationId xmlns:a16="http://schemas.microsoft.com/office/drawing/2014/main" id="{8047D402-603E-4D33-CCF5-22905D65D2F4}"/>
              </a:ext>
            </a:extLst>
          </p:cNvPr>
          <p:cNvSpPr txBox="1"/>
          <p:nvPr/>
        </p:nvSpPr>
        <p:spPr>
          <a:xfrm>
            <a:off x="839789" y="1848853"/>
            <a:ext cx="4945066" cy="1107996"/>
          </a:xfrm>
          <a:prstGeom prst="rect">
            <a:avLst/>
          </a:prstGeom>
          <a:noFill/>
          <a:ln>
            <a:solidFill>
              <a:srgbClr val="AFCA0B"/>
            </a:solidFill>
            <a:prstDash val="lgDash"/>
          </a:ln>
        </p:spPr>
        <p:txBody>
          <a:bodyPr wrap="square" rtlCol="0">
            <a:spAutoFit/>
          </a:bodyPr>
          <a:lstStyle/>
          <a:p>
            <a:pPr marL="171450" lvl="0" indent="-171450">
              <a:buClr>
                <a:srgbClr val="00000A"/>
              </a:buClr>
              <a:buSzPts val="1000"/>
              <a:buFont typeface="Arial" panose="020B0604020202020204" pitchFamily="34" charset="0"/>
              <a:buChar char="•"/>
            </a:pPr>
            <a:r>
              <a:rPr lang="en-GB" sz="11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Let students know that taking the survey only takes 10 minutes. </a:t>
            </a:r>
          </a:p>
          <a:p>
            <a:pPr marL="171450" lvl="0" indent="-171450">
              <a:buClr>
                <a:srgbClr val="00000A"/>
              </a:buClr>
              <a:buSzPts val="1000"/>
              <a:buFont typeface="Arial" panose="020B0604020202020204" pitchFamily="34" charset="0"/>
              <a:buChar char="•"/>
            </a:pPr>
            <a:r>
              <a:rPr lang="en-GB" sz="11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Explain it is a chance for them to have their say and make an impact. </a:t>
            </a:r>
          </a:p>
          <a:p>
            <a:pPr marL="171450" lvl="0" indent="-171450">
              <a:buClr>
                <a:srgbClr val="00000A"/>
              </a:buClr>
              <a:buSzPts val="1000"/>
              <a:buFont typeface="Arial" panose="020B0604020202020204" pitchFamily="34" charset="0"/>
              <a:buChar char="•"/>
            </a:pPr>
            <a:r>
              <a:rPr lang="en-GB" sz="1100" kern="100" dirty="0">
                <a:solidFill>
                  <a:srgbClr val="00000A"/>
                </a:solidFill>
                <a:effectLst/>
                <a:latin typeface="Calibri" panose="020F0502020204030204" pitchFamily="34" charset="0"/>
                <a:ea typeface="Calibri" panose="020F0502020204030204" pitchFamily="34" charset="0"/>
                <a:cs typeface="Calibri" panose="020F0502020204030204" pitchFamily="34" charset="0"/>
              </a:rPr>
              <a:t>Students need to know that they are being listened to through this survey, and that it’s one of the key issues for our future. </a:t>
            </a:r>
          </a:p>
          <a:p>
            <a:pPr marL="171450" indent="-171450">
              <a:buFont typeface="Arial" panose="020B0604020202020204" pitchFamily="34" charset="0"/>
              <a:buChar char="•"/>
            </a:pPr>
            <a:r>
              <a:rPr lang="en-GB" sz="1100" dirty="0">
                <a:effectLst/>
                <a:latin typeface="Calibri" panose="020F0502020204030204" pitchFamily="34" charset="0"/>
                <a:ea typeface="Calibri" panose="020F0502020204030204" pitchFamily="34" charset="0"/>
                <a:cs typeface="Calibri" panose="020F0502020204030204" pitchFamily="34" charset="0"/>
              </a:rPr>
              <a:t>Climate change is not just a threat but a chance to become more involved in action as a community.</a:t>
            </a:r>
            <a:endParaRPr kumimoji="0" lang="en-GB" b="0" i="0" u="none" strike="noStrike" kern="1200" cap="none" spc="0" normalizeH="0" baseline="0" noProof="0" dirty="0">
              <a:ln>
                <a:noFill/>
              </a:ln>
              <a:solidFill>
                <a:prstClr val="black"/>
              </a:solidFill>
              <a:effectLst/>
              <a:uLnTx/>
              <a:uFillTx/>
              <a:latin typeface="Arial"/>
            </a:endParaRPr>
          </a:p>
        </p:txBody>
      </p:sp>
      <p:sp>
        <p:nvSpPr>
          <p:cNvPr id="3" name="TextBox 2">
            <a:extLst>
              <a:ext uri="{FF2B5EF4-FFF2-40B4-BE49-F238E27FC236}">
                <a16:creationId xmlns:a16="http://schemas.microsoft.com/office/drawing/2014/main" id="{AEFA08BC-0D76-AD05-7519-865A364F9369}"/>
              </a:ext>
            </a:extLst>
          </p:cNvPr>
          <p:cNvSpPr txBox="1"/>
          <p:nvPr/>
        </p:nvSpPr>
        <p:spPr>
          <a:xfrm>
            <a:off x="6366271" y="3131339"/>
            <a:ext cx="4554799" cy="261610"/>
          </a:xfrm>
          <a:prstGeom prst="rect">
            <a:avLst/>
          </a:prstGeom>
          <a:noFill/>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AFCA0B"/>
                </a:solidFill>
                <a:effectLst/>
                <a:uLnTx/>
                <a:uFillTx/>
                <a:latin typeface="Rockwell"/>
                <a:cs typeface="Calibri"/>
              </a:rPr>
              <a:t>Ways schools have used the survey report </a:t>
            </a:r>
            <a:endParaRPr kumimoji="0" lang="en-GB" sz="1200" b="1" i="0" u="none" strike="noStrike" kern="1200" cap="none" spc="0" normalizeH="0" baseline="0" noProof="0" dirty="0">
              <a:ln>
                <a:noFill/>
              </a:ln>
              <a:solidFill>
                <a:srgbClr val="AFCA0B"/>
              </a:solidFill>
              <a:effectLst/>
              <a:uLnTx/>
              <a:uFillTx/>
              <a:latin typeface="Rockwell" panose="02060603020205020403" pitchFamily="18" charset="0"/>
              <a:cs typeface="Calibri" panose="020F0502020204030204" pitchFamily="34" charset="0"/>
            </a:endParaRPr>
          </a:p>
        </p:txBody>
      </p:sp>
      <p:sp>
        <p:nvSpPr>
          <p:cNvPr id="4" name="TextBox 3">
            <a:extLst>
              <a:ext uri="{FF2B5EF4-FFF2-40B4-BE49-F238E27FC236}">
                <a16:creationId xmlns:a16="http://schemas.microsoft.com/office/drawing/2014/main" id="{D6C6AFCE-A177-DE68-F2D6-2664C1FAA3F6}"/>
              </a:ext>
            </a:extLst>
          </p:cNvPr>
          <p:cNvSpPr txBox="1"/>
          <p:nvPr/>
        </p:nvSpPr>
        <p:spPr>
          <a:xfrm>
            <a:off x="839788" y="3429000"/>
            <a:ext cx="4932361" cy="2800767"/>
          </a:xfrm>
          <a:prstGeom prst="rect">
            <a:avLst/>
          </a:prstGeom>
          <a:noFill/>
          <a:ln>
            <a:solidFill>
              <a:srgbClr val="AFCA0B"/>
            </a:solidFill>
            <a:prstDash val="lgDash"/>
          </a:ln>
        </p:spPr>
        <p:txBody>
          <a:bodyPr wrap="square" rtlCol="0">
            <a:spAutoFit/>
          </a:bodyPr>
          <a:lstStyle/>
          <a:p>
            <a:pPr marL="171450" lvl="0" indent="-171450">
              <a:buClr>
                <a:srgbClr val="00000A"/>
              </a:buClr>
              <a:buSzPts val="1000"/>
              <a:buFont typeface="Arial" panose="020B0604020202020204" pitchFamily="34" charset="0"/>
              <a:buChar char="•"/>
            </a:pPr>
            <a:r>
              <a:rPr lang="en-GB" sz="11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Leaflets being sent out to people or posters on doors and walls. </a:t>
            </a:r>
          </a:p>
          <a:p>
            <a:pPr marL="171450" lvl="0" indent="-171450">
              <a:buClr>
                <a:srgbClr val="00000A"/>
              </a:buClr>
              <a:buSzPts val="1000"/>
              <a:buFont typeface="Arial" panose="020B0604020202020204" pitchFamily="34" charset="0"/>
              <a:buChar char="•"/>
            </a:pPr>
            <a:r>
              <a:rPr lang="en-GB" sz="11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Talking about it in form time and tell students about it in assembly. </a:t>
            </a:r>
          </a:p>
          <a:p>
            <a:pPr marL="171450" lvl="0" indent="-171450">
              <a:buClr>
                <a:srgbClr val="00000A"/>
              </a:buClr>
              <a:buSzPts val="1000"/>
              <a:buFont typeface="Arial" panose="020B0604020202020204" pitchFamily="34" charset="0"/>
              <a:buChar char="•"/>
            </a:pPr>
            <a:r>
              <a:rPr lang="en-GB" sz="11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Social media is a powerful tool for promoting the survey.</a:t>
            </a:r>
          </a:p>
          <a:p>
            <a:pPr marL="171450" lvl="0" indent="-171450">
              <a:buClr>
                <a:srgbClr val="00000A"/>
              </a:buClr>
              <a:buSzPts val="1000"/>
              <a:buFont typeface="Arial" panose="020B0604020202020204" pitchFamily="34" charset="0"/>
              <a:buChar char="•"/>
            </a:pPr>
            <a:r>
              <a:rPr lang="en-GB" sz="11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Promote via teachers through email - put messages up on Google Classrooms.</a:t>
            </a:r>
          </a:p>
          <a:p>
            <a:pPr marL="171450" lvl="0" indent="-171450">
              <a:buClr>
                <a:srgbClr val="00000A"/>
              </a:buClr>
              <a:buSzPts val="1000"/>
              <a:buFont typeface="Arial" panose="020B0604020202020204" pitchFamily="34" charset="0"/>
              <a:buChar char="•"/>
            </a:pPr>
            <a:r>
              <a:rPr lang="en-GB" sz="11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Make compulsory as part of homework.</a:t>
            </a:r>
          </a:p>
          <a:p>
            <a:pPr marL="171450" lvl="0" indent="-171450">
              <a:buClr>
                <a:srgbClr val="00000A"/>
              </a:buClr>
              <a:buSzPts val="1000"/>
              <a:buFont typeface="Arial" panose="020B0604020202020204" pitchFamily="34" charset="0"/>
              <a:buChar char="•"/>
            </a:pPr>
            <a:r>
              <a:rPr lang="en-GB" sz="11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Encourage my friends to send it to as many people as possible.</a:t>
            </a:r>
          </a:p>
          <a:p>
            <a:pPr marL="171450" lvl="0" indent="-171450">
              <a:buClr>
                <a:srgbClr val="00000A"/>
              </a:buClr>
              <a:buSzPts val="1000"/>
              <a:buFont typeface="Arial" panose="020B0604020202020204" pitchFamily="34" charset="0"/>
              <a:buChar char="•"/>
            </a:pPr>
            <a:r>
              <a:rPr lang="en-GB" sz="11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If there is some sort of whole-school communication (e.g. a whole-school email, head’s message) that would be most effective. </a:t>
            </a:r>
          </a:p>
          <a:p>
            <a:pPr marL="171450" lvl="0" indent="-171450">
              <a:buClr>
                <a:srgbClr val="00000A"/>
              </a:buClr>
              <a:buSzPts val="1000"/>
              <a:buFont typeface="Arial" panose="020B0604020202020204" pitchFamily="34" charset="0"/>
              <a:buChar char="•"/>
            </a:pPr>
            <a:r>
              <a:rPr lang="en-GB" sz="11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Perhaps make every student complete it at the start of a PSHE lesson, we often complete surveys at school. </a:t>
            </a:r>
          </a:p>
          <a:p>
            <a:pPr marL="171450" lvl="0" indent="-171450">
              <a:buClr>
                <a:srgbClr val="00000A"/>
              </a:buClr>
              <a:buSzPts val="1000"/>
              <a:buFont typeface="Arial" panose="020B0604020202020204" pitchFamily="34" charset="0"/>
              <a:buChar char="•"/>
            </a:pPr>
            <a:r>
              <a:rPr lang="en-GB" sz="11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If the survey was incorporated into another activity, students may be more inclined to complete it. </a:t>
            </a:r>
          </a:p>
          <a:p>
            <a:pPr marL="171450" lvl="0" indent="-171450">
              <a:buClr>
                <a:srgbClr val="00000A"/>
              </a:buClr>
              <a:buSzPts val="1000"/>
              <a:buFont typeface="Arial" panose="020B0604020202020204" pitchFamily="34" charset="0"/>
              <a:buChar char="•"/>
            </a:pPr>
            <a:r>
              <a:rPr lang="en-GB" sz="11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E-mail it to students with a catchy heading so they don’t ignore it.</a:t>
            </a:r>
          </a:p>
          <a:p>
            <a:pPr marL="171450" indent="-171450">
              <a:buClr>
                <a:srgbClr val="00000A"/>
              </a:buClr>
              <a:buSzPts val="1000"/>
              <a:buFont typeface="Arial" panose="020B0604020202020204" pitchFamily="34" charset="0"/>
              <a:buChar char="•"/>
            </a:pPr>
            <a:r>
              <a:rPr lang="en-GB" sz="11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Form points as an incentive would work.</a:t>
            </a:r>
          </a:p>
          <a:p>
            <a:pPr marL="171450" indent="-171450">
              <a:buClr>
                <a:srgbClr val="00000A"/>
              </a:buClr>
              <a:buSzPts val="1000"/>
              <a:buFont typeface="Arial" panose="020B0604020202020204" pitchFamily="34" charset="0"/>
              <a:buChar char="•"/>
            </a:pPr>
            <a:r>
              <a:rPr lang="en-GB" sz="11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If </a:t>
            </a:r>
            <a:r>
              <a:rPr lang="en-GB" sz="11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people feel like they’re making a difference and they don’t have to break out of their daily routine too much there will be </a:t>
            </a:r>
            <a:r>
              <a:rPr lang="en-GB" sz="11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more engagement.  </a:t>
            </a:r>
            <a:endParaRPr lang="en-GB" sz="11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83F5A773-969B-68A5-FF8E-EF3A1908B584}"/>
              </a:ext>
            </a:extLst>
          </p:cNvPr>
          <p:cNvSpPr txBox="1"/>
          <p:nvPr/>
        </p:nvSpPr>
        <p:spPr>
          <a:xfrm>
            <a:off x="753597" y="1495202"/>
            <a:ext cx="4554799" cy="261610"/>
          </a:xfrm>
          <a:prstGeom prst="rect">
            <a:avLst/>
          </a:prstGeom>
          <a:noFill/>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AFCA0B"/>
                </a:solidFill>
                <a:effectLst/>
                <a:uLnTx/>
                <a:uFillTx/>
                <a:latin typeface="Rockwell"/>
                <a:cs typeface="Calibri"/>
              </a:rPr>
              <a:t>Key messages to promote the survey </a:t>
            </a:r>
            <a:endParaRPr kumimoji="0" lang="en-GB" sz="1200" b="1" i="0" u="none" strike="noStrike" kern="1200" cap="none" spc="0" normalizeH="0" baseline="0" noProof="0" dirty="0">
              <a:ln>
                <a:noFill/>
              </a:ln>
              <a:solidFill>
                <a:srgbClr val="AFCA0B"/>
              </a:solidFill>
              <a:effectLst/>
              <a:uLnTx/>
              <a:uFillTx/>
              <a:latin typeface="Rockwell" panose="02060603020205020403" pitchFamily="18" charset="0"/>
              <a:cs typeface="Calibri" panose="020F0502020204030204" pitchFamily="34" charset="0"/>
            </a:endParaRPr>
          </a:p>
        </p:txBody>
      </p:sp>
      <p:sp>
        <p:nvSpPr>
          <p:cNvPr id="6" name="TextBox 5">
            <a:extLst>
              <a:ext uri="{FF2B5EF4-FFF2-40B4-BE49-F238E27FC236}">
                <a16:creationId xmlns:a16="http://schemas.microsoft.com/office/drawing/2014/main" id="{ED02562C-BBD7-6FE1-6203-62C2ABD1BF1F}"/>
              </a:ext>
            </a:extLst>
          </p:cNvPr>
          <p:cNvSpPr txBox="1"/>
          <p:nvPr/>
        </p:nvSpPr>
        <p:spPr>
          <a:xfrm>
            <a:off x="6383689" y="1495202"/>
            <a:ext cx="4554799" cy="261610"/>
          </a:xfrm>
          <a:prstGeom prst="rect">
            <a:avLst/>
          </a:prstGeom>
          <a:noFill/>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AFCA0B"/>
                </a:solidFill>
                <a:effectLst/>
                <a:uLnTx/>
                <a:uFillTx/>
                <a:latin typeface="Rockwell"/>
                <a:cs typeface="Calibri"/>
              </a:rPr>
              <a:t>How to share the survey report findings</a:t>
            </a:r>
            <a:endParaRPr kumimoji="0" lang="en-GB" sz="1200" b="1" i="0" u="none" strike="noStrike" kern="1200" cap="none" spc="0" normalizeH="0" baseline="0" noProof="0" dirty="0">
              <a:ln>
                <a:noFill/>
              </a:ln>
              <a:solidFill>
                <a:srgbClr val="AFCA0B"/>
              </a:solidFill>
              <a:effectLst/>
              <a:uLnTx/>
              <a:uFillTx/>
              <a:latin typeface="Rockwell" panose="02060603020205020403" pitchFamily="18" charset="0"/>
              <a:cs typeface="Calibri" panose="020F0502020204030204" pitchFamily="34" charset="0"/>
            </a:endParaRPr>
          </a:p>
        </p:txBody>
      </p:sp>
      <p:sp>
        <p:nvSpPr>
          <p:cNvPr id="12" name="TextBox 11">
            <a:extLst>
              <a:ext uri="{FF2B5EF4-FFF2-40B4-BE49-F238E27FC236}">
                <a16:creationId xmlns:a16="http://schemas.microsoft.com/office/drawing/2014/main" id="{11290986-6EFC-E11E-D8D2-B96E4E23EAE0}"/>
              </a:ext>
            </a:extLst>
          </p:cNvPr>
          <p:cNvSpPr txBox="1"/>
          <p:nvPr/>
        </p:nvSpPr>
        <p:spPr>
          <a:xfrm>
            <a:off x="6458725" y="1848853"/>
            <a:ext cx="4945066" cy="769441"/>
          </a:xfrm>
          <a:prstGeom prst="rect">
            <a:avLst/>
          </a:prstGeom>
          <a:noFill/>
          <a:ln>
            <a:solidFill>
              <a:srgbClr val="AFCA0B"/>
            </a:solidFill>
            <a:prstDash val="lgDash"/>
          </a:ln>
        </p:spPr>
        <p:txBody>
          <a:bodyPr wrap="square" rtlCol="0">
            <a:spAutoFit/>
          </a:bodyPr>
          <a:lstStyle/>
          <a:p>
            <a:pPr marL="171450" lvl="0" indent="-171450">
              <a:buClr>
                <a:srgbClr val="00000A"/>
              </a:buClr>
              <a:buSzPts val="1000"/>
              <a:buFont typeface="Arial" panose="020B0604020202020204" pitchFamily="34" charset="0"/>
              <a:buChar char="•"/>
            </a:pPr>
            <a:r>
              <a:rPr lang="en-GB" sz="11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Share with the whole-college community along with an action plan.</a:t>
            </a:r>
          </a:p>
          <a:p>
            <a:pPr marL="171450" lvl="0" indent="-171450">
              <a:buClr>
                <a:srgbClr val="00000A"/>
              </a:buClr>
              <a:buSzPts val="1000"/>
              <a:buFont typeface="Arial" panose="020B0604020202020204" pitchFamily="34" charset="0"/>
              <a:buChar char="•"/>
            </a:pPr>
            <a:r>
              <a:rPr lang="en-GB" sz="11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Whole school on website.</a:t>
            </a:r>
          </a:p>
          <a:p>
            <a:pPr marL="171450" lvl="0" indent="-171450">
              <a:buClr>
                <a:srgbClr val="00000A"/>
              </a:buClr>
              <a:buSzPts val="1000"/>
              <a:buFont typeface="Arial" panose="020B0604020202020204" pitchFamily="34" charset="0"/>
              <a:buChar char="•"/>
            </a:pPr>
            <a:r>
              <a:rPr lang="en-GB" sz="11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Shared findings with eco club, senior leadership team and further to parents.</a:t>
            </a:r>
          </a:p>
          <a:p>
            <a:pPr marL="171450" lvl="0" indent="-171450">
              <a:buClr>
                <a:srgbClr val="00000A"/>
              </a:buClr>
              <a:buSzPts val="1000"/>
              <a:buFont typeface="Arial" panose="020B0604020202020204" pitchFamily="34" charset="0"/>
              <a:buChar char="•"/>
            </a:pPr>
            <a:r>
              <a:rPr lang="en-GB" sz="11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Eco Club, Senior Leadership Team, Governors.</a:t>
            </a:r>
          </a:p>
        </p:txBody>
      </p:sp>
      <p:sp>
        <p:nvSpPr>
          <p:cNvPr id="13" name="TextBox 12">
            <a:extLst>
              <a:ext uri="{FF2B5EF4-FFF2-40B4-BE49-F238E27FC236}">
                <a16:creationId xmlns:a16="http://schemas.microsoft.com/office/drawing/2014/main" id="{87D239CB-B98F-6EA0-05BF-6D325759C5A0}"/>
              </a:ext>
            </a:extLst>
          </p:cNvPr>
          <p:cNvSpPr txBox="1"/>
          <p:nvPr/>
        </p:nvSpPr>
        <p:spPr>
          <a:xfrm>
            <a:off x="753597" y="3131339"/>
            <a:ext cx="4554799" cy="261610"/>
          </a:xfrm>
          <a:prstGeom prst="rect">
            <a:avLst/>
          </a:prstGeom>
          <a:noFill/>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AFCA0B"/>
                </a:solidFill>
                <a:effectLst/>
                <a:uLnTx/>
                <a:uFillTx/>
                <a:latin typeface="Rockwell"/>
                <a:cs typeface="Calibri"/>
              </a:rPr>
              <a:t>How to encourage students to fill in the survey</a:t>
            </a:r>
            <a:endParaRPr kumimoji="0" lang="en-GB" sz="1200" b="1" i="0" u="none" strike="noStrike" kern="1200" cap="none" spc="0" normalizeH="0" baseline="0" noProof="0" dirty="0">
              <a:ln>
                <a:noFill/>
              </a:ln>
              <a:solidFill>
                <a:srgbClr val="AFCA0B"/>
              </a:solidFill>
              <a:effectLst/>
              <a:uLnTx/>
              <a:uFillTx/>
              <a:latin typeface="Rockwell" panose="02060603020205020403" pitchFamily="18" charset="0"/>
              <a:cs typeface="Calibri" panose="020F0502020204030204" pitchFamily="34" charset="0"/>
            </a:endParaRPr>
          </a:p>
        </p:txBody>
      </p:sp>
      <p:sp>
        <p:nvSpPr>
          <p:cNvPr id="14" name="TextBox 13">
            <a:extLst>
              <a:ext uri="{FF2B5EF4-FFF2-40B4-BE49-F238E27FC236}">
                <a16:creationId xmlns:a16="http://schemas.microsoft.com/office/drawing/2014/main" id="{FDB5EE05-5CD0-46F8-CD48-A0999DC5F59B}"/>
              </a:ext>
            </a:extLst>
          </p:cNvPr>
          <p:cNvSpPr txBox="1"/>
          <p:nvPr/>
        </p:nvSpPr>
        <p:spPr>
          <a:xfrm>
            <a:off x="6458725" y="3521273"/>
            <a:ext cx="4945066" cy="1615827"/>
          </a:xfrm>
          <a:prstGeom prst="rect">
            <a:avLst/>
          </a:prstGeom>
          <a:noFill/>
          <a:ln>
            <a:solidFill>
              <a:srgbClr val="AFCA0B"/>
            </a:solidFill>
            <a:prstDash val="lgDash"/>
          </a:ln>
        </p:spPr>
        <p:txBody>
          <a:bodyPr wrap="square" rtlCol="0">
            <a:spAutoFit/>
          </a:bodyPr>
          <a:lstStyle/>
          <a:p>
            <a:pPr marL="171450" indent="-171450">
              <a:buClr>
                <a:srgbClr val="00000A"/>
              </a:buClr>
              <a:buSzPts val="1000"/>
              <a:buFont typeface="Arial" panose="020B0604020202020204" pitchFamily="34" charset="0"/>
              <a:buChar char="•"/>
            </a:pPr>
            <a:r>
              <a:rPr lang="en-GB" sz="11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report findings are informing our Eco Schools Action plan and the priorities that we are working on this year.</a:t>
            </a:r>
          </a:p>
          <a:p>
            <a:pPr marL="171450" indent="-171450">
              <a:buClr>
                <a:srgbClr val="00000A"/>
              </a:buClr>
              <a:buSzPts val="1000"/>
              <a:buFont typeface="Arial" panose="020B0604020202020204" pitchFamily="34" charset="0"/>
              <a:buChar char="•"/>
            </a:pPr>
            <a:r>
              <a:rPr lang="en-GB" sz="11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We have used to prove that our school does want to make a change and we have used it as part of our funding campaign for evidence that our students do want to make a difference but that they often don't know how.</a:t>
            </a:r>
          </a:p>
          <a:p>
            <a:pPr marL="171450" indent="-171450">
              <a:buClr>
                <a:srgbClr val="00000A"/>
              </a:buClr>
              <a:buSzPts val="1000"/>
              <a:buFont typeface="Arial" panose="020B0604020202020204" pitchFamily="34" charset="0"/>
              <a:buChar char="•"/>
            </a:pPr>
            <a:r>
              <a:rPr lang="en-GB" sz="11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To identify priorities and to explore misconceptions with the students through assembly slides and the college magazine.</a:t>
            </a:r>
          </a:p>
          <a:p>
            <a:pPr marL="171450" lvl="0" indent="-171450">
              <a:buClr>
                <a:srgbClr val="00000A"/>
              </a:buClr>
              <a:buSzPts val="1000"/>
              <a:buFont typeface="Arial" panose="020B0604020202020204" pitchFamily="34" charset="0"/>
              <a:buChar char="•"/>
            </a:pPr>
            <a:r>
              <a:rPr lang="en-GB" sz="11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Identify next steps to address the issues.</a:t>
            </a:r>
          </a:p>
          <a:p>
            <a:pPr marL="171450" lvl="0" indent="-171450">
              <a:buClr>
                <a:srgbClr val="00000A"/>
              </a:buClr>
              <a:buSzPts val="1000"/>
              <a:buFont typeface="Arial" panose="020B0604020202020204" pitchFamily="34" charset="0"/>
              <a:buChar char="•"/>
            </a:pPr>
            <a:r>
              <a:rPr lang="en-GB" sz="11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Wall displays, and integration into Geography lessons where possible.</a:t>
            </a:r>
          </a:p>
        </p:txBody>
      </p:sp>
    </p:spTree>
    <p:extLst>
      <p:ext uri="{BB962C8B-B14F-4D97-AF65-F5344CB8AC3E}">
        <p14:creationId xmlns:p14="http://schemas.microsoft.com/office/powerpoint/2010/main" val="828998789"/>
      </p:ext>
    </p:extLst>
  </p:cSld>
  <p:clrMapOvr>
    <a:masterClrMapping/>
  </p:clrMapOvr>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9593dec-0fc9-47be-8d4d-a8450ec55efd">
      <Terms xmlns="http://schemas.microsoft.com/office/infopath/2007/PartnerControls"/>
    </lcf76f155ced4ddcb4097134ff3c332f>
    <TaxCatchAll xmlns="ce97108c-249b-41e9-ae43-8e9bfc6bf2d9"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07BD13A9190C546982FE4DE049107B9" ma:contentTypeVersion="16" ma:contentTypeDescription="Create a new document." ma:contentTypeScope="" ma:versionID="0241597b84cbb78fcc1dc8ed6fd28a79">
  <xsd:schema xmlns:xsd="http://www.w3.org/2001/XMLSchema" xmlns:xs="http://www.w3.org/2001/XMLSchema" xmlns:p="http://schemas.microsoft.com/office/2006/metadata/properties" xmlns:ns2="19593dec-0fc9-47be-8d4d-a8450ec55efd" xmlns:ns3="ce97108c-249b-41e9-ae43-8e9bfc6bf2d9" targetNamespace="http://schemas.microsoft.com/office/2006/metadata/properties" ma:root="true" ma:fieldsID="3757909659c9ad769b828a8a1ed64527" ns2:_="" ns3:_="">
    <xsd:import namespace="19593dec-0fc9-47be-8d4d-a8450ec55efd"/>
    <xsd:import namespace="ce97108c-249b-41e9-ae43-8e9bfc6bf2d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593dec-0fc9-47be-8d4d-a8450ec55ef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91b4708-6038-4663-b913-1da5452c83b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e97108c-249b-41e9-ae43-8e9bfc6bf2d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d1e72a1-9019-45e5-b9bc-d7b093885e2a}" ma:internalName="TaxCatchAll" ma:showField="CatchAllData" ma:web="ce97108c-249b-41e9-ae43-8e9bfc6bf2d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8541647-C0FE-46DE-8EC2-82D69C444B33}">
  <ds:schemaRefs>
    <ds:schemaRef ds:uri="http://schemas.microsoft.com/office/2006/metadata/properties"/>
    <ds:schemaRef ds:uri="http://schemas.microsoft.com/office/infopath/2007/PartnerControls"/>
    <ds:schemaRef ds:uri="19593dec-0fc9-47be-8d4d-a8450ec55efd"/>
    <ds:schemaRef ds:uri="ce97108c-249b-41e9-ae43-8e9bfc6bf2d9"/>
  </ds:schemaRefs>
</ds:datastoreItem>
</file>

<file path=customXml/itemProps2.xml><?xml version="1.0" encoding="utf-8"?>
<ds:datastoreItem xmlns:ds="http://schemas.openxmlformats.org/officeDocument/2006/customXml" ds:itemID="{BA4C8195-9065-4335-AFFA-1EADF1FC64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593dec-0fc9-47be-8d4d-a8450ec55efd"/>
    <ds:schemaRef ds:uri="ce97108c-249b-41e9-ae43-8e9bfc6bf2d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44302FB-3650-4F43-9645-55E6C374C4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93</TotalTime>
  <Words>824</Words>
  <Application>Microsoft Office PowerPoint</Application>
  <PresentationFormat>Widescreen</PresentationFormat>
  <Paragraphs>61</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3_Office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Cecily Etherington</dc:creator>
  <cp:lastModifiedBy>Cecily Etherington</cp:lastModifiedBy>
  <cp:revision>2</cp:revision>
  <dcterms:created xsi:type="dcterms:W3CDTF">2023-02-14T10:26:18Z</dcterms:created>
  <dcterms:modified xsi:type="dcterms:W3CDTF">2023-02-20T18:09:29Z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0x010100607BD13A9190C546982FE4DE049107B9</vt:lpwstr>
  </property>
  <property fmtid="{D5CDD505-2E9C-101B-9397-08002B2CF9AE}" pid="3" name="MediaServiceImageTags">
    <vt:lpwstr/>
  </property>
</Properties>
</file>